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256" r:id="rId5"/>
    <p:sldId id="257" r:id="rId6"/>
    <p:sldId id="284" r:id="rId7"/>
    <p:sldId id="258" r:id="rId8"/>
    <p:sldId id="259" r:id="rId9"/>
    <p:sldId id="260" r:id="rId10"/>
    <p:sldId id="279" r:id="rId11"/>
    <p:sldId id="280" r:id="rId12"/>
    <p:sldId id="281" r:id="rId13"/>
    <p:sldId id="282" r:id="rId14"/>
    <p:sldId id="278" r:id="rId15"/>
    <p:sldId id="275" r:id="rId16"/>
    <p:sldId id="283" r:id="rId17"/>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269" autoAdjust="0"/>
    <p:restoredTop sz="94673" autoAdjust="0"/>
  </p:normalViewPr>
  <p:slideViewPr>
    <p:cSldViewPr snapToGrid="0">
      <p:cViewPr>
        <p:scale>
          <a:sx n="140" d="100"/>
          <a:sy n="140" d="100"/>
        </p:scale>
        <p:origin x="-40" y="144"/>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varScale="1">
        <p:scale>
          <a:sx n="96" d="100"/>
          <a:sy n="96" d="100"/>
        </p:scale>
        <p:origin x="3558"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D6417F6-8B5B-42F4-8AF0-0BCBC1E23D82}" type="datetime1">
              <a:rPr lang="en-GB" smtClean="0"/>
              <a:t>04/07/2024</a:t>
            </a:fld>
            <a:endParaRPr lang="en-GB"/>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481155F-8354-4019-9356-1A95703B072D}" type="slidenum">
              <a:rPr lang="en-GB" smtClean="0"/>
              <a:t>‹#›</a:t>
            </a:fld>
            <a:endParaRPr lang="en-GB"/>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1B9D4A-BB35-4BC8-9F7C-2FFFAAC30736}" type="datetime1">
              <a:rPr lang="en-GB" smtClean="0"/>
              <a:pPr/>
              <a:t>04/07/2024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071D96E-4CA2-485E-9EE5-CEB7143ACC3B}" type="slidenum">
              <a:rPr lang="en-GB" noProof="0" smtClean="0"/>
              <a:t>‹#›</a:t>
            </a:fld>
            <a:endParaRPr lang="en-GB" noProof="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5071D96E-4CA2-485E-9EE5-CEB7143ACC3B}" type="slidenum">
              <a:rPr lang="en-GB" smtClean="0"/>
              <a:t>1</a:t>
            </a:fld>
            <a:endParaRPr lang="en-GB" dirty="0"/>
          </a:p>
        </p:txBody>
      </p:sp>
    </p:spTree>
    <p:extLst>
      <p:ext uri="{BB962C8B-B14F-4D97-AF65-F5344CB8AC3E}">
        <p14:creationId xmlns:p14="http://schemas.microsoft.com/office/powerpoint/2010/main" val="3003157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5071D96E-4CA2-485E-9EE5-CEB7143ACC3B}" type="slidenum">
              <a:rPr lang="en-GB" smtClean="0"/>
              <a:t>2</a:t>
            </a:fld>
            <a:endParaRPr lang="en-GB" dirty="0"/>
          </a:p>
        </p:txBody>
      </p:sp>
    </p:spTree>
    <p:extLst>
      <p:ext uri="{BB962C8B-B14F-4D97-AF65-F5344CB8AC3E}">
        <p14:creationId xmlns:p14="http://schemas.microsoft.com/office/powerpoint/2010/main" val="3257782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5071D96E-4CA2-485E-9EE5-CEB7143ACC3B}" type="slidenum">
              <a:rPr lang="en-GB" noProof="0" smtClean="0"/>
              <a:t>3</a:t>
            </a:fld>
            <a:endParaRPr lang="en-GB" noProof="0"/>
          </a:p>
        </p:txBody>
      </p:sp>
    </p:spTree>
    <p:extLst>
      <p:ext uri="{BB962C8B-B14F-4D97-AF65-F5344CB8AC3E}">
        <p14:creationId xmlns:p14="http://schemas.microsoft.com/office/powerpoint/2010/main" val="691285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5071D96E-4CA2-485E-9EE5-CEB7143ACC3B}" type="slidenum">
              <a:rPr lang="en-GB" smtClean="0"/>
              <a:t>4</a:t>
            </a:fld>
            <a:endParaRPr lang="en-GB" dirty="0"/>
          </a:p>
        </p:txBody>
      </p:sp>
    </p:spTree>
    <p:extLst>
      <p:ext uri="{BB962C8B-B14F-4D97-AF65-F5344CB8AC3E}">
        <p14:creationId xmlns:p14="http://schemas.microsoft.com/office/powerpoint/2010/main" val="3431722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5071D96E-4CA2-485E-9EE5-CEB7143ACC3B}" type="slidenum">
              <a:rPr lang="en-GB" smtClean="0"/>
              <a:t>5</a:t>
            </a:fld>
            <a:endParaRPr lang="en-GB" dirty="0"/>
          </a:p>
        </p:txBody>
      </p:sp>
    </p:spTree>
    <p:extLst>
      <p:ext uri="{BB962C8B-B14F-4D97-AF65-F5344CB8AC3E}">
        <p14:creationId xmlns:p14="http://schemas.microsoft.com/office/powerpoint/2010/main" val="2389873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5071D96E-4CA2-485E-9EE5-CEB7143ACC3B}" type="slidenum">
              <a:rPr lang="en-GB" smtClean="0"/>
              <a:t>6</a:t>
            </a:fld>
            <a:endParaRPr lang="en-GB" dirty="0"/>
          </a:p>
        </p:txBody>
      </p:sp>
    </p:spTree>
    <p:extLst>
      <p:ext uri="{BB962C8B-B14F-4D97-AF65-F5344CB8AC3E}">
        <p14:creationId xmlns:p14="http://schemas.microsoft.com/office/powerpoint/2010/main" val="647555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5071D96E-4CA2-485E-9EE5-CEB7143ACC3B}" type="slidenum">
              <a:rPr lang="en-GB" smtClean="0"/>
              <a:t>11</a:t>
            </a:fld>
            <a:endParaRPr lang="en-GB" dirty="0"/>
          </a:p>
        </p:txBody>
      </p:sp>
    </p:spTree>
    <p:extLst>
      <p:ext uri="{BB962C8B-B14F-4D97-AF65-F5344CB8AC3E}">
        <p14:creationId xmlns:p14="http://schemas.microsoft.com/office/powerpoint/2010/main" val="571682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a:p>
        </p:txBody>
      </p:sp>
      <p:sp>
        <p:nvSpPr>
          <p:cNvPr id="4" name="Slide Number Placeholder 3"/>
          <p:cNvSpPr>
            <a:spLocks noGrp="1"/>
          </p:cNvSpPr>
          <p:nvPr>
            <p:ph type="sldNum" sz="quarter" idx="5"/>
          </p:nvPr>
        </p:nvSpPr>
        <p:spPr/>
        <p:txBody>
          <a:bodyPr/>
          <a:lstStyle/>
          <a:p>
            <a:pPr rtl="0"/>
            <a:fld id="{5071D96E-4CA2-485E-9EE5-CEB7143ACC3B}" type="slidenum">
              <a:rPr lang="en-GB" smtClean="0"/>
              <a:t>12</a:t>
            </a:fld>
            <a:endParaRPr lang="en-GB"/>
          </a:p>
        </p:txBody>
      </p:sp>
    </p:spTree>
    <p:extLst>
      <p:ext uri="{BB962C8B-B14F-4D97-AF65-F5344CB8AC3E}">
        <p14:creationId xmlns:p14="http://schemas.microsoft.com/office/powerpoint/2010/main" val="30226210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rtlCol="0"/>
          <a:lstStyle>
            <a:lvl1pPr marL="0" indent="0" algn="ctr">
              <a:buNone/>
              <a:defRPr>
                <a:solidFill>
                  <a:schemeClr val="bg1"/>
                </a:solidFill>
              </a:defRPr>
            </a:lvl1pPr>
          </a:lstStyle>
          <a:p>
            <a:pPr rtl="0"/>
            <a:r>
              <a:rPr lang="en-GB" noProof="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rtlCol="0" anchor="t">
            <a:noAutofit/>
          </a:bodyPr>
          <a:lstStyle>
            <a:lvl1pPr algn="l">
              <a:lnSpc>
                <a:spcPct val="80000"/>
              </a:lnSpc>
              <a:defRPr sz="5400" cap="all" spc="400" baseline="0">
                <a:ln w="19050">
                  <a:solidFill>
                    <a:schemeClr val="accent5"/>
                  </a:solidFill>
                </a:ln>
              </a:defRPr>
            </a:lvl1pPr>
          </a:lstStyle>
          <a:p>
            <a:pPr rtl="0"/>
            <a:r>
              <a:rPr lang="en-GB" noProof="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rtlCol="0">
            <a:noAutofit/>
          </a:bodyPr>
          <a:lstStyle>
            <a:lvl1pPr marL="0" indent="0" algn="l">
              <a:buNone/>
              <a:defRPr sz="2400" spc="100" baseline="0">
                <a:solidFill>
                  <a:schemeClr val="accent5"/>
                </a:solidFill>
              </a:defRPr>
            </a:lvl1pPr>
          </a:lstStyle>
          <a:p>
            <a:pPr lvl="0" rtl="0"/>
            <a:r>
              <a:rPr lang="en-GB" noProof="0"/>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rtlCol="0"/>
          <a:lstStyle>
            <a:lvl1pPr marL="0" indent="0" algn="ctr">
              <a:buNone/>
              <a:defRPr>
                <a:solidFill>
                  <a:schemeClr val="bg1"/>
                </a:solidFill>
              </a:defRPr>
            </a:lvl1pPr>
          </a:lstStyle>
          <a:p>
            <a:pPr rtl="0"/>
            <a:r>
              <a:rPr lang="en-GB" noProof="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rtlCol="0"/>
          <a:lstStyle/>
          <a:p>
            <a:pPr rtl="0"/>
            <a:r>
              <a:rPr lang="en-GB" noProof="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rtlCol="0" anchor="ctr"/>
          <a:lstStyle>
            <a:lvl1pPr marL="0" indent="0" algn="ctr">
              <a:buNone/>
              <a:defRPr sz="2400" cap="all" spc="100" baseline="0">
                <a:solidFill>
                  <a:schemeClr val="accent5">
                    <a:lumMod val="20000"/>
                    <a:lumOff val="80000"/>
                  </a:schemeClr>
                </a:solidFill>
                <a:latin typeface="+mj-lt"/>
              </a:defRPr>
            </a:lvl1pPr>
          </a:lstStyle>
          <a:p>
            <a:pPr lvl="0" rtl="0"/>
            <a:r>
              <a:rPr lang="en-GB" noProof="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rtlCol="0"/>
          <a:lstStyle/>
          <a:p>
            <a:pPr rtl="0"/>
            <a:r>
              <a:rPr lang="en-GB" noProof="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rtlCol="0" anchor="ctr"/>
          <a:lstStyle>
            <a:lvl1pPr marL="0" indent="0" algn="ctr">
              <a:buNone/>
              <a:defRPr sz="2400" cap="all" spc="100" baseline="0">
                <a:solidFill>
                  <a:schemeClr val="accent5">
                    <a:lumMod val="20000"/>
                    <a:lumOff val="80000"/>
                  </a:schemeClr>
                </a:solidFill>
                <a:latin typeface="+mj-lt"/>
              </a:defRPr>
            </a:lvl1pPr>
          </a:lstStyle>
          <a:p>
            <a:pPr lvl="0" rtl="0"/>
            <a:r>
              <a:rPr lang="en-GB" noProof="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en-GB" noProof="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rtlCol="0" anchor="ctr"/>
          <a:lstStyle>
            <a:lvl1pPr marL="0" indent="0" algn="ctr">
              <a:buNone/>
              <a:defRPr sz="2400" cap="all" spc="100" baseline="0">
                <a:solidFill>
                  <a:schemeClr val="accent5">
                    <a:lumMod val="20000"/>
                    <a:lumOff val="80000"/>
                  </a:schemeClr>
                </a:solidFill>
                <a:latin typeface="+mj-lt"/>
              </a:defRPr>
            </a:lvl1pPr>
          </a:lstStyle>
          <a:p>
            <a:pPr lvl="0" rtl="0"/>
            <a:r>
              <a:rPr lang="en-GB" noProof="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en-GB" noProof="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en-GB" noProof="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rtlCol="0">
            <a:noAutofit/>
          </a:bodyPr>
          <a:lstStyle>
            <a:lvl1pPr>
              <a:lnSpc>
                <a:spcPct val="100000"/>
              </a:lnSpc>
              <a:defRPr sz="2800">
                <a:ln w="19050">
                  <a:solidFill>
                    <a:schemeClr val="bg1"/>
                  </a:solidFill>
                </a:ln>
              </a:defRPr>
            </a:lvl1pPr>
          </a:lstStyle>
          <a:p>
            <a:pPr rtl="0"/>
            <a:r>
              <a:rPr lang="en-GB" noProof="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rtlCol="0"/>
          <a:lstStyle>
            <a:lvl1pPr marL="0" indent="0" algn="ctr">
              <a:buNone/>
              <a:defRPr>
                <a:solidFill>
                  <a:schemeClr val="bg1"/>
                </a:solidFill>
              </a:defRPr>
            </a:lvl1pPr>
          </a:lstStyle>
          <a:p>
            <a:pPr rtl="0"/>
            <a:r>
              <a:rPr lang="en-GB" noProof="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rtlCol="0"/>
          <a:lstStyle/>
          <a:p>
            <a:pPr rtl="0"/>
            <a:r>
              <a:rPr lang="en-GB" noProof="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rtlCol="0"/>
          <a:lstStyle/>
          <a:p>
            <a:pPr rtl="0"/>
            <a:r>
              <a:rPr lang="en-GB" noProof="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rtlCol="0"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rtl="0"/>
            <a:r>
              <a:rPr lang="en-GB" noProof="0"/>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rtlCol="0" anchor="b">
            <a:normAutofit/>
          </a:bodyPr>
          <a:lstStyle>
            <a:lvl1pPr marL="0" indent="0" algn="l">
              <a:buNone/>
              <a:defRPr sz="1600" cap="all" spc="100" baseline="0">
                <a:solidFill>
                  <a:schemeClr val="accent6"/>
                </a:solidFill>
                <a:latin typeface="+mj-lt"/>
              </a:defRPr>
            </a:lvl1pPr>
          </a:lstStyle>
          <a:p>
            <a:pPr lvl="0" rtl="0"/>
            <a:r>
              <a:rPr lang="en-GB" noProof="0"/>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rtlCol="0"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rtl="0"/>
            <a:r>
              <a:rPr lang="en-GB" noProof="0"/>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rtlCol="0" anchor="b">
            <a:normAutofit/>
          </a:bodyPr>
          <a:lstStyle>
            <a:lvl1pPr marL="0" indent="0" algn="l">
              <a:buNone/>
              <a:defRPr sz="1600" cap="all" spc="100" baseline="0">
                <a:solidFill>
                  <a:schemeClr val="accent6"/>
                </a:solidFill>
                <a:latin typeface="+mj-lt"/>
              </a:defRPr>
            </a:lvl1pPr>
          </a:lstStyle>
          <a:p>
            <a:pPr lvl="0" rtl="0"/>
            <a:r>
              <a:rPr lang="en-GB" noProof="0"/>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rtlCol="0">
            <a:noAutofit/>
          </a:bodyPr>
          <a:lstStyle>
            <a:lvl1pPr>
              <a:lnSpc>
                <a:spcPct val="100000"/>
              </a:lnSpc>
              <a:defRPr sz="2800">
                <a:ln w="19050">
                  <a:solidFill>
                    <a:schemeClr val="accent6"/>
                  </a:solidFill>
                </a:ln>
              </a:defRPr>
            </a:lvl1pPr>
          </a:lstStyle>
          <a:p>
            <a:pPr rtl="0"/>
            <a:r>
              <a:rPr lang="en-GB" noProof="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rtlCol="0"/>
          <a:lstStyle/>
          <a:p>
            <a:pPr rtl="0"/>
            <a:r>
              <a:rPr lang="en-GB" noProof="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rtlCol="0"/>
          <a:lstStyle/>
          <a:p>
            <a:pPr rtl="0"/>
            <a:r>
              <a:rPr lang="en-GB" noProof="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rtlCol="0" anchor="ctr"/>
          <a:lstStyle>
            <a:lvl1pPr marL="0" indent="0" algn="ctr">
              <a:lnSpc>
                <a:spcPct val="100000"/>
              </a:lnSpc>
              <a:buNone/>
              <a:defRPr sz="1000" cap="all" spc="200" baseline="0">
                <a:solidFill>
                  <a:schemeClr val="accent5"/>
                </a:solidFill>
                <a:latin typeface="+mj-lt"/>
              </a:defRPr>
            </a:lvl1pPr>
          </a:lstStyle>
          <a:p>
            <a:pPr lvl="0" rtl="0"/>
            <a:r>
              <a:rPr lang="en-GB" noProof="0"/>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rtlCol="0" anchor="ctr"/>
          <a:lstStyle>
            <a:lvl1pPr marL="0" indent="0" algn="ctr">
              <a:lnSpc>
                <a:spcPct val="100000"/>
              </a:lnSpc>
              <a:buNone/>
              <a:defRPr sz="1000" cap="all" spc="200" baseline="0">
                <a:solidFill>
                  <a:schemeClr val="accent5"/>
                </a:solidFill>
                <a:latin typeface="+mj-lt"/>
              </a:defRPr>
            </a:lvl1pPr>
          </a:lstStyle>
          <a:p>
            <a:pPr lvl="0" rtl="0"/>
            <a:r>
              <a:rPr lang="en-GB" noProof="0"/>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rtlCol="0" anchor="ctr"/>
          <a:lstStyle>
            <a:lvl1pPr marL="0" indent="0" algn="ctr">
              <a:lnSpc>
                <a:spcPct val="100000"/>
              </a:lnSpc>
              <a:buNone/>
              <a:defRPr sz="1000" cap="all" spc="200" baseline="0">
                <a:solidFill>
                  <a:schemeClr val="accent5"/>
                </a:solidFill>
                <a:latin typeface="+mj-lt"/>
              </a:defRPr>
            </a:lvl1pPr>
          </a:lstStyle>
          <a:p>
            <a:pPr lvl="0" rtl="0"/>
            <a:r>
              <a:rPr lang="en-GB" noProof="0"/>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rtlCol="0"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rtl="0"/>
            <a:r>
              <a:rPr lang="en-GB" noProof="0"/>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rtlCol="0"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rtl="0"/>
            <a:r>
              <a:rPr lang="en-GB" noProof="0"/>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rtlCol="0"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rtl="0"/>
            <a:r>
              <a:rPr lang="en-GB" noProof="0"/>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rtlCol="0"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rtl="0"/>
            <a:r>
              <a:rPr lang="en-GB" noProof="0"/>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rtlCol="0" anchor="ctr"/>
          <a:lstStyle>
            <a:lvl1pPr marL="0" indent="0" algn="ctr">
              <a:lnSpc>
                <a:spcPct val="100000"/>
              </a:lnSpc>
              <a:buNone/>
              <a:defRPr sz="1000" cap="all" spc="200" baseline="0">
                <a:solidFill>
                  <a:schemeClr val="accent5"/>
                </a:solidFill>
                <a:latin typeface="+mj-lt"/>
              </a:defRPr>
            </a:lvl1pPr>
          </a:lstStyle>
          <a:p>
            <a:pPr lvl="0" rtl="0"/>
            <a:r>
              <a:rPr lang="en-GB" noProof="0"/>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rtlCol="0" anchor="ctr"/>
          <a:lstStyle>
            <a:lvl1pPr marL="0" indent="0" algn="ctr">
              <a:lnSpc>
                <a:spcPct val="100000"/>
              </a:lnSpc>
              <a:buNone/>
              <a:defRPr sz="1600" cap="all" spc="200" baseline="0">
                <a:solidFill>
                  <a:schemeClr val="bg1"/>
                </a:solidFill>
                <a:latin typeface="+mj-lt"/>
              </a:defRPr>
            </a:lvl1pPr>
          </a:lstStyle>
          <a:p>
            <a:pPr lvl="0" rtl="0"/>
            <a:r>
              <a:rPr lang="en-GB" noProof="0"/>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rtlCol="0" anchor="ctr"/>
          <a:lstStyle>
            <a:lvl1pPr marL="0" indent="0" algn="ctr">
              <a:lnSpc>
                <a:spcPct val="100000"/>
              </a:lnSpc>
              <a:buNone/>
              <a:defRPr sz="1200" cap="all" spc="200" baseline="0">
                <a:solidFill>
                  <a:schemeClr val="accent4"/>
                </a:solidFill>
                <a:latin typeface="+mj-lt"/>
              </a:defRPr>
            </a:lvl1pPr>
          </a:lstStyle>
          <a:p>
            <a:pPr lvl="0" rtl="0"/>
            <a:r>
              <a:rPr lang="en-GB" noProof="0"/>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rtlCol="0" anchor="t">
            <a:noAutofit/>
          </a:bodyPr>
          <a:lstStyle>
            <a:lvl1pPr>
              <a:defRPr sz="2800">
                <a:ln w="19050">
                  <a:solidFill>
                    <a:schemeClr val="bg1"/>
                  </a:solidFill>
                </a:ln>
              </a:defRPr>
            </a:lvl1pPr>
          </a:lstStyle>
          <a:p>
            <a:pPr rtl="0"/>
            <a:r>
              <a:rPr lang="en-GB" noProof="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rtlCol="0"/>
          <a:lstStyle/>
          <a:p>
            <a:pPr rtl="0"/>
            <a:r>
              <a:rPr lang="en-GB" noProof="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rtlCol="0"/>
          <a:lstStyle/>
          <a:p>
            <a:pPr rtl="0"/>
            <a:r>
              <a:rPr lang="en-GB" noProof="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rtlCol="0">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rtl="0"/>
            <a:r>
              <a:rPr lang="en-GB" noProof="0"/>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rtlCol="0" anchor="ctr"/>
          <a:lstStyle>
            <a:lvl1pPr marL="0" indent="0" algn="ctr">
              <a:lnSpc>
                <a:spcPct val="100000"/>
              </a:lnSpc>
              <a:buNone/>
              <a:defRPr sz="1600" cap="all" spc="200" baseline="0">
                <a:solidFill>
                  <a:schemeClr val="accent6"/>
                </a:solidFill>
                <a:latin typeface="+mj-lt"/>
              </a:defRPr>
            </a:lvl1pPr>
          </a:lstStyle>
          <a:p>
            <a:pPr lvl="0" rtl="0"/>
            <a:r>
              <a:rPr lang="en-GB" noProof="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rtlCol="0" anchor="ctr"/>
          <a:lstStyle>
            <a:lvl1pPr marL="0" indent="0" algn="ctr">
              <a:lnSpc>
                <a:spcPct val="100000"/>
              </a:lnSpc>
              <a:buNone/>
              <a:defRPr sz="1600" cap="all" spc="200" baseline="0">
                <a:solidFill>
                  <a:schemeClr val="accent6"/>
                </a:solidFill>
                <a:latin typeface="+mj-lt"/>
              </a:defRPr>
            </a:lvl1pPr>
          </a:lstStyle>
          <a:p>
            <a:pPr lvl="0" rtl="0"/>
            <a:r>
              <a:rPr lang="en-GB" noProof="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rtlCol="0" anchor="ctr"/>
          <a:lstStyle>
            <a:lvl1pPr marL="0" indent="0" algn="ctr">
              <a:lnSpc>
                <a:spcPct val="100000"/>
              </a:lnSpc>
              <a:buNone/>
              <a:defRPr sz="1600" cap="all" spc="200" baseline="0">
                <a:solidFill>
                  <a:schemeClr val="accent6"/>
                </a:solidFill>
                <a:latin typeface="+mj-lt"/>
              </a:defRPr>
            </a:lvl1pPr>
          </a:lstStyle>
          <a:p>
            <a:pPr lvl="0" rtl="0"/>
            <a:r>
              <a:rPr lang="en-GB" noProof="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en-GB" noProof="0"/>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en-GB" noProof="0"/>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en-GB" noProof="0"/>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en-GB" noProof="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rtlCol="0">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rtl="0"/>
            <a:r>
              <a:rPr lang="en-GB" noProof="0"/>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rtlCol="0"/>
          <a:lstStyle/>
          <a:p>
            <a:pPr rtl="0"/>
            <a:r>
              <a:rPr lang="en-GB" noProof="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rtlCol="0"/>
          <a:lstStyle/>
          <a:p>
            <a:pPr rtl="0"/>
            <a:r>
              <a:rPr lang="en-GB" noProof="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rtlCol="0"/>
          <a:lstStyle>
            <a:lvl1pPr marL="0" indent="0" algn="ctr">
              <a:buNone/>
              <a:defRPr sz="1600" cap="all" spc="200" baseline="0">
                <a:solidFill>
                  <a:schemeClr val="accent6"/>
                </a:solidFill>
                <a:latin typeface="+mj-lt"/>
                <a:cs typeface="Posterama" panose="020B0504020200020000" pitchFamily="34" charset="0"/>
              </a:defRPr>
            </a:lvl1pPr>
          </a:lstStyle>
          <a:p>
            <a:pPr lvl="0" rtl="0"/>
            <a:r>
              <a:rPr lang="en-GB" noProof="0"/>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rtlCol="0"/>
          <a:lstStyle>
            <a:lvl1pPr marL="0" indent="0" algn="ctr">
              <a:buNone/>
              <a:defRPr sz="1600" cap="all" spc="200" baseline="0">
                <a:solidFill>
                  <a:schemeClr val="accent6"/>
                </a:solidFill>
                <a:latin typeface="+mj-lt"/>
                <a:cs typeface="Posterama" panose="020B0504020200020000" pitchFamily="34" charset="0"/>
              </a:defRPr>
            </a:lvl1pPr>
          </a:lstStyle>
          <a:p>
            <a:pPr lvl="0" rtl="0"/>
            <a:r>
              <a:rPr lang="en-GB" noProof="0"/>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en-GB" noProof="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rtlCol="0"/>
          <a:lstStyle/>
          <a:p>
            <a:pPr rtl="0"/>
            <a:r>
              <a:rPr lang="en-GB" noProof="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rtlCol="0"/>
          <a:lstStyle/>
          <a:p>
            <a:pPr rtl="0"/>
            <a:r>
              <a:rPr lang="en-GB" noProof="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rtlCol="0" anchor="ctr">
            <a:noAutofit/>
          </a:bodyPr>
          <a:lstStyle>
            <a:lvl1pPr marL="0" indent="0" algn="ctr">
              <a:buNone/>
              <a:defRPr sz="1600" cap="all" spc="100" baseline="0">
                <a:solidFill>
                  <a:schemeClr val="bg1"/>
                </a:solidFill>
                <a:latin typeface="+mj-lt"/>
              </a:defRPr>
            </a:lvl1pPr>
          </a:lstStyle>
          <a:p>
            <a:pPr lvl="0" rtl="0"/>
            <a:r>
              <a:rPr lang="en-GB" noProof="0"/>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rtlCol="0" anchor="ctr">
            <a:noAutofit/>
          </a:bodyPr>
          <a:lstStyle>
            <a:lvl1pPr marL="0" indent="0" algn="ctr">
              <a:buNone/>
              <a:defRPr sz="1600" cap="all" spc="100" baseline="0">
                <a:solidFill>
                  <a:schemeClr val="bg1"/>
                </a:solidFill>
                <a:latin typeface="+mj-lt"/>
              </a:defRPr>
            </a:lvl1pPr>
          </a:lstStyle>
          <a:p>
            <a:pPr lvl="0" rtl="0"/>
            <a:r>
              <a:rPr lang="en-GB" noProof="0"/>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rtlCol="0" anchor="b"/>
          <a:lstStyle>
            <a:lvl1pPr marL="0" indent="0" algn="ctr">
              <a:lnSpc>
                <a:spcPct val="100000"/>
              </a:lnSpc>
              <a:spcBef>
                <a:spcPts val="0"/>
              </a:spcBef>
              <a:buNone/>
              <a:defRPr sz="1400" b="1" cap="none" spc="100" baseline="0">
                <a:solidFill>
                  <a:schemeClr val="accent6"/>
                </a:solidFill>
                <a:latin typeface="+mn-lt"/>
              </a:defRPr>
            </a:lvl1pPr>
          </a:lstStyle>
          <a:p>
            <a:pPr lvl="0" rtl="0"/>
            <a:r>
              <a:rPr lang="en-GB" noProof="0"/>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en-GB" noProof="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rtlCol="0"/>
          <a:lstStyle>
            <a:lvl1pPr marL="0" indent="0" algn="ctr">
              <a:buNone/>
              <a:defRPr>
                <a:solidFill>
                  <a:schemeClr val="bg1"/>
                </a:solidFill>
              </a:defRPr>
            </a:lvl1pPr>
          </a:lstStyle>
          <a:p>
            <a:pPr rtl="0"/>
            <a:r>
              <a:rPr lang="en-GB" noProof="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rtlCol="0"/>
          <a:lstStyle>
            <a:lvl1pPr marL="0" indent="0" algn="ctr">
              <a:buNone/>
              <a:defRPr>
                <a:solidFill>
                  <a:schemeClr val="bg1"/>
                </a:solidFill>
              </a:defRPr>
            </a:lvl1pPr>
          </a:lstStyle>
          <a:p>
            <a:pPr rtl="0"/>
            <a:r>
              <a:rPr lang="en-GB" noProof="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rtlCol="0"/>
          <a:lstStyle/>
          <a:p>
            <a:pPr rtl="0"/>
            <a:r>
              <a:rPr lang="en-GB" noProof="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rtlCol="0"/>
          <a:lstStyle/>
          <a:p>
            <a:pPr rtl="0"/>
            <a:r>
              <a:rPr lang="en-GB" noProof="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rtlCol="0" anchor="t">
            <a:noAutofit/>
          </a:bodyPr>
          <a:lstStyle>
            <a:lvl1pPr>
              <a:defRPr sz="2800">
                <a:ln w="19050">
                  <a:solidFill>
                    <a:schemeClr val="bg1"/>
                  </a:solidFill>
                </a:ln>
              </a:defRPr>
            </a:lvl1pPr>
          </a:lstStyle>
          <a:p>
            <a:pPr rtl="0"/>
            <a:r>
              <a:rPr lang="en-GB" noProof="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rtlCol="0"/>
          <a:lstStyle/>
          <a:p>
            <a:pPr rtl="0"/>
            <a:r>
              <a:rPr lang="en-GB" noProof="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rtlCol="0"/>
          <a:lstStyle/>
          <a:p>
            <a:pPr rtl="0"/>
            <a:r>
              <a:rPr lang="en-GB" noProof="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rtlCol="0"/>
          <a:lstStyle>
            <a:lvl1pPr marL="0" indent="0" algn="ctr">
              <a:buNone/>
              <a:defRPr/>
            </a:lvl1pPr>
          </a:lstStyle>
          <a:p>
            <a:pPr rtl="0"/>
            <a:r>
              <a:rPr lang="en-GB" noProof="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rtlCol="0"/>
          <a:lstStyle>
            <a:lvl1pPr marL="0" indent="0" algn="ctr">
              <a:buNone/>
              <a:defRPr/>
            </a:lvl1pPr>
          </a:lstStyle>
          <a:p>
            <a:pPr rtl="0"/>
            <a:r>
              <a:rPr lang="en-GB" noProof="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rtlCol="0"/>
          <a:lstStyle>
            <a:lvl1pPr marL="0" indent="0" algn="ctr">
              <a:buNone/>
              <a:defRPr/>
            </a:lvl1pPr>
          </a:lstStyle>
          <a:p>
            <a:pPr rtl="0"/>
            <a:r>
              <a:rPr lang="en-GB" noProof="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rtlCol="0"/>
          <a:lstStyle>
            <a:lvl1pPr marL="0" indent="0" algn="ctr">
              <a:buNone/>
              <a:defRPr/>
            </a:lvl1pPr>
          </a:lstStyle>
          <a:p>
            <a:pPr rtl="0"/>
            <a:r>
              <a:rPr lang="en-GB" noProof="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rtlCol="0" anchor="t">
            <a:normAutofit/>
          </a:bodyPr>
          <a:lstStyle>
            <a:lvl1pPr algn="ctr">
              <a:lnSpc>
                <a:spcPct val="125000"/>
              </a:lnSpc>
              <a:defRPr sz="2800"/>
            </a:lvl1pPr>
          </a:lstStyle>
          <a:p>
            <a:pPr rtl="0"/>
            <a:r>
              <a:rPr lang="en-GB" noProof="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rtlCol="0"/>
          <a:lstStyle/>
          <a:p>
            <a:pPr rtl="0"/>
            <a:r>
              <a:rPr lang="en-GB" noProof="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rtlCol="0"/>
          <a:lstStyle/>
          <a:p>
            <a:pPr rtl="0"/>
            <a:r>
              <a:rPr lang="en-GB" noProof="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rtlCol="0" anchor="ctr">
            <a:normAutofit/>
          </a:bodyPr>
          <a:lstStyle>
            <a:lvl1pPr marL="0" indent="0" algn="ctr">
              <a:buNone/>
              <a:defRPr sz="1200"/>
            </a:lvl1pPr>
          </a:lstStyle>
          <a:p>
            <a:pPr rtl="0"/>
            <a:r>
              <a:rPr lang="en-GB" noProof="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rtlCol="0" anchor="ctr">
            <a:normAutofit/>
          </a:bodyPr>
          <a:lstStyle>
            <a:lvl1pPr marL="0" indent="0" algn="ctr">
              <a:buNone/>
              <a:defRPr sz="1200"/>
            </a:lvl1pPr>
          </a:lstStyle>
          <a:p>
            <a:pPr rtl="0"/>
            <a:r>
              <a:rPr lang="en-GB" noProof="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rtlCol="0" anchor="ctr">
            <a:normAutofit/>
          </a:bodyPr>
          <a:lstStyle>
            <a:lvl1pPr marL="0" indent="0" algn="ctr">
              <a:buNone/>
              <a:defRPr sz="1200"/>
            </a:lvl1pPr>
          </a:lstStyle>
          <a:p>
            <a:pPr rtl="0"/>
            <a:r>
              <a:rPr lang="en-GB" noProof="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rtlCol="0" anchor="ctr">
            <a:normAutofit/>
          </a:bodyPr>
          <a:lstStyle>
            <a:lvl1pPr marL="0" indent="0" algn="ctr">
              <a:buNone/>
              <a:defRPr sz="1200"/>
            </a:lvl1pPr>
          </a:lstStyle>
          <a:p>
            <a:pPr rtl="0"/>
            <a:r>
              <a:rPr lang="en-GB" noProof="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rtlCol="0" anchor="ctr">
            <a:normAutofit/>
          </a:bodyPr>
          <a:lstStyle>
            <a:lvl1pPr marL="0" indent="0" algn="ctr">
              <a:buNone/>
              <a:defRPr sz="1200"/>
            </a:lvl1pPr>
          </a:lstStyle>
          <a:p>
            <a:pPr rtl="0"/>
            <a:r>
              <a:rPr lang="en-GB" noProof="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rtlCol="0" anchor="ctr">
            <a:normAutofit/>
          </a:bodyPr>
          <a:lstStyle>
            <a:lvl1pPr marL="0" indent="0" algn="ctr">
              <a:buNone/>
              <a:defRPr sz="1200"/>
            </a:lvl1pPr>
          </a:lstStyle>
          <a:p>
            <a:pPr rtl="0"/>
            <a:r>
              <a:rPr lang="en-GB" noProof="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rtlCol="0" anchor="ctr">
            <a:normAutofit/>
          </a:bodyPr>
          <a:lstStyle>
            <a:lvl1pPr marL="0" indent="0" algn="ctr">
              <a:buNone/>
              <a:defRPr sz="1200"/>
            </a:lvl1pPr>
          </a:lstStyle>
          <a:p>
            <a:pPr rtl="0"/>
            <a:r>
              <a:rPr lang="en-GB" noProof="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rtlCol="0" anchor="ctr">
            <a:normAutofit/>
          </a:bodyPr>
          <a:lstStyle>
            <a:lvl1pPr marL="0" indent="0" algn="ctr">
              <a:buNone/>
              <a:defRPr sz="1200"/>
            </a:lvl1pPr>
          </a:lstStyle>
          <a:p>
            <a:pPr rtl="0"/>
            <a:r>
              <a:rPr lang="en-GB" noProof="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rtlCol="0" anchor="t">
            <a:normAutofit/>
          </a:bodyPr>
          <a:lstStyle>
            <a:lvl1pPr algn="ctr">
              <a:lnSpc>
                <a:spcPct val="125000"/>
              </a:lnSpc>
              <a:defRPr sz="2800"/>
            </a:lvl1pPr>
          </a:lstStyle>
          <a:p>
            <a:pPr rtl="0"/>
            <a:r>
              <a:rPr lang="en-GB" noProof="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rtlCol="0"/>
          <a:lstStyle/>
          <a:p>
            <a:pPr rtl="0"/>
            <a:r>
              <a:rPr lang="en-GB" noProof="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rtlCol="0"/>
          <a:lstStyle/>
          <a:p>
            <a:pPr rtl="0"/>
            <a:r>
              <a:rPr lang="en-GB" noProof="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rtl="0"/>
            <a:r>
              <a:rPr lang="en-GB" noProof="0"/>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rtl="0"/>
            <a:r>
              <a:rPr lang="en-GB" noProof="0"/>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rtl="0"/>
            <a:r>
              <a:rPr lang="en-GB" noProof="0"/>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rtl="0"/>
            <a:r>
              <a:rPr lang="en-GB" noProof="0"/>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rtlCol="0"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rtl="0"/>
            <a:r>
              <a:rPr lang="en-GB" noProof="0"/>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rtlCol="0" anchor="ctr"/>
          <a:lstStyle>
            <a:lvl1pPr marL="0" indent="0" algn="ctr">
              <a:lnSpc>
                <a:spcPct val="80000"/>
              </a:lnSpc>
              <a:spcBef>
                <a:spcPts val="1000"/>
              </a:spcBef>
              <a:buNone/>
              <a:defRPr sz="2800" cap="all" spc="100" baseline="0">
                <a:solidFill>
                  <a:schemeClr val="accent5"/>
                </a:solidFill>
                <a:latin typeface="+mj-lt"/>
              </a:defRPr>
            </a:lvl1pPr>
          </a:lstStyle>
          <a:p>
            <a:pPr lvl="0" rtl="0"/>
            <a:r>
              <a:rPr lang="en-GB" noProof="0"/>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rtlCol="0"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rtl="0"/>
            <a:r>
              <a:rPr lang="en-GB" noProof="0"/>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rtlCol="0"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rtl="0"/>
            <a:r>
              <a:rPr lang="en-GB" noProof="0"/>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rtlCol="0" anchor="t">
            <a:noAutofit/>
          </a:bodyPr>
          <a:lstStyle>
            <a:lvl1pPr>
              <a:defRPr sz="2800">
                <a:ln w="19050">
                  <a:solidFill>
                    <a:schemeClr val="bg1"/>
                  </a:solidFill>
                </a:ln>
              </a:defRPr>
            </a:lvl1pPr>
          </a:lstStyle>
          <a:p>
            <a:pPr rtl="0"/>
            <a:r>
              <a:rPr lang="en-GB" noProof="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rtlCol="0"/>
          <a:lstStyle>
            <a:lvl1pPr marL="0" indent="0" algn="ctr">
              <a:buNone/>
              <a:defRPr>
                <a:solidFill>
                  <a:schemeClr val="bg1"/>
                </a:solidFill>
              </a:defRPr>
            </a:lvl1pPr>
          </a:lstStyle>
          <a:p>
            <a:pPr rtl="0"/>
            <a:r>
              <a:rPr lang="en-GB" noProof="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rtlCol="0"/>
          <a:lstStyle/>
          <a:p>
            <a:pPr rtl="0"/>
            <a:r>
              <a:rPr lang="en-GB" noProof="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rtlCol="0"/>
          <a:lstStyle/>
          <a:p>
            <a:pPr rtl="0"/>
            <a:r>
              <a:rPr lang="en-GB" noProof="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rtlCol="0" anchor="t">
            <a:normAutofit/>
          </a:bodyPr>
          <a:lstStyle>
            <a:lvl1pPr>
              <a:defRPr sz="2800"/>
            </a:lvl1pPr>
          </a:lstStyle>
          <a:p>
            <a:pPr rtl="0"/>
            <a:r>
              <a:rPr lang="en-GB" noProof="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rtlCol="0">
            <a:noAutofit/>
          </a:bodyPr>
          <a:lstStyle>
            <a:lvl1pPr marL="0" indent="0" algn="l">
              <a:lnSpc>
                <a:spcPct val="125000"/>
              </a:lnSpc>
              <a:buNone/>
              <a:defRPr sz="1400" spc="100" baseline="0">
                <a:solidFill>
                  <a:schemeClr val="accent2"/>
                </a:solidFill>
              </a:defRPr>
            </a:lvl1pPr>
          </a:lstStyle>
          <a:p>
            <a:pPr lvl="0" rtl="0"/>
            <a:r>
              <a:rPr lang="en-GB" noProof="0"/>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rtlCol="0"/>
          <a:lstStyle>
            <a:lvl1pPr marL="0" indent="0" algn="ctr">
              <a:buNone/>
              <a:defRPr>
                <a:solidFill>
                  <a:schemeClr val="tx1"/>
                </a:solidFill>
              </a:defRPr>
            </a:lvl1pPr>
          </a:lstStyle>
          <a:p>
            <a:pPr rtl="0"/>
            <a:r>
              <a:rPr lang="en-GB" noProof="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rtlCol="0"/>
          <a:lstStyle/>
          <a:p>
            <a:pPr rtl="0"/>
            <a:r>
              <a:rPr lang="en-GB" noProof="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rtlCol="0"/>
          <a:lstStyle/>
          <a:p>
            <a:pPr rtl="0"/>
            <a:r>
              <a:rPr lang="en-GB" noProof="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rtl="0">
              <a:spcBef>
                <a:spcPts val="0"/>
              </a:spcBef>
              <a:buFont typeface="Arial" panose="020B0604020202020204" pitchFamily="34" charset="0"/>
            </a:pPr>
            <a:r>
              <a:rPr lang="en-GB" noProof="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rtlCol="0">
            <a:noAutofit/>
          </a:bodyPr>
          <a:lstStyle>
            <a:lvl1pPr marL="0" indent="0" algn="l">
              <a:lnSpc>
                <a:spcPct val="125000"/>
              </a:lnSpc>
              <a:buNone/>
              <a:defRPr sz="1400" spc="100" baseline="0">
                <a:solidFill>
                  <a:schemeClr val="bg1"/>
                </a:solidFill>
              </a:defRPr>
            </a:lvl1pPr>
          </a:lstStyle>
          <a:p>
            <a:pPr lvl="0" rtl="0"/>
            <a:r>
              <a:rPr lang="en-GB" noProof="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rtlCol="0"/>
          <a:lstStyle>
            <a:lvl1pPr marL="0" indent="0" algn="ctr">
              <a:buNone/>
              <a:defRPr>
                <a:solidFill>
                  <a:schemeClr val="bg1"/>
                </a:solidFill>
              </a:defRPr>
            </a:lvl1pPr>
          </a:lstStyle>
          <a:p>
            <a:pPr rtl="0"/>
            <a:r>
              <a:rPr lang="en-GB" noProof="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rtlCol="0">
            <a:noAutofit/>
          </a:bodyPr>
          <a:lstStyle>
            <a:lvl1pPr marL="0" indent="0" algn="l">
              <a:lnSpc>
                <a:spcPct val="125000"/>
              </a:lnSpc>
              <a:buNone/>
              <a:defRPr sz="1400" spc="100" baseline="0">
                <a:solidFill>
                  <a:schemeClr val="bg1"/>
                </a:solidFill>
              </a:defRPr>
            </a:lvl1pPr>
          </a:lstStyle>
          <a:p>
            <a:pPr lvl="0" rtl="0"/>
            <a:r>
              <a:rPr lang="en-GB" noProof="0"/>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rtlCol="0"/>
          <a:lstStyle/>
          <a:p>
            <a:pPr rtl="0"/>
            <a:r>
              <a:rPr lang="en-GB" noProof="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rtlCol="0"/>
          <a:lstStyle/>
          <a:p>
            <a:pPr rtl="0"/>
            <a:r>
              <a:rPr lang="en-GB" noProof="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rtlCol="0" anchor="t">
            <a:noAutofit/>
          </a:bodyPr>
          <a:lstStyle>
            <a:lvl1pPr>
              <a:defRPr sz="2800">
                <a:ln w="19050">
                  <a:solidFill>
                    <a:schemeClr val="bg1"/>
                  </a:solidFill>
                </a:ln>
              </a:defRPr>
            </a:lvl1pPr>
          </a:lstStyle>
          <a:p>
            <a:pPr rtl="0"/>
            <a:r>
              <a:rPr lang="en-GB" noProof="0"/>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rtlCol="0"/>
          <a:lstStyle/>
          <a:p>
            <a:pPr rtl="0"/>
            <a:r>
              <a:rPr lang="en-GB" noProof="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rtlCol="0"/>
          <a:lstStyle/>
          <a:p>
            <a:pPr rtl="0"/>
            <a:r>
              <a:rPr lang="en-GB" noProof="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rtlCol="0"/>
          <a:lstStyle>
            <a:lvl1pPr marL="0" indent="0" algn="ctr">
              <a:buNone/>
              <a:defRPr>
                <a:solidFill>
                  <a:schemeClr val="bg1"/>
                </a:solidFill>
              </a:defRPr>
            </a:lvl1pPr>
          </a:lstStyle>
          <a:p>
            <a:pPr rtl="0"/>
            <a:r>
              <a:rPr lang="en-GB" noProof="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rtlCol="0" anchor="t">
            <a:normAutofit/>
          </a:bodyPr>
          <a:lstStyle>
            <a:lvl1pPr>
              <a:lnSpc>
                <a:spcPct val="100000"/>
              </a:lnSpc>
              <a:defRPr sz="2800">
                <a:ln w="19050">
                  <a:solidFill>
                    <a:schemeClr val="accent5"/>
                  </a:solidFill>
                </a:ln>
              </a:defRPr>
            </a:lvl1pPr>
          </a:lstStyle>
          <a:p>
            <a:pPr rtl="0"/>
            <a:r>
              <a:rPr lang="en-GB" noProof="0"/>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rtlCol="0"/>
          <a:lstStyle/>
          <a:p>
            <a:pPr rtl="0"/>
            <a:r>
              <a:rPr lang="en-GB" noProof="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rtlCol="0"/>
          <a:lstStyle/>
          <a:p>
            <a:pPr rtl="0"/>
            <a:r>
              <a:rPr lang="en-GB" noProof="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rtlCol="0" anchor="t">
            <a:normAutofit/>
          </a:bodyPr>
          <a:lstStyle>
            <a:lvl1pPr>
              <a:lnSpc>
                <a:spcPct val="125000"/>
              </a:lnSpc>
              <a:defRPr sz="2800">
                <a:ln w="19050">
                  <a:solidFill>
                    <a:schemeClr val="bg1"/>
                  </a:solidFill>
                </a:ln>
              </a:defRPr>
            </a:lvl1pPr>
          </a:lstStyle>
          <a:p>
            <a:pPr rtl="0"/>
            <a:r>
              <a:rPr lang="en-GB" noProof="0"/>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rtlCol="0"/>
          <a:lstStyle/>
          <a:p>
            <a:pPr rtl="0"/>
            <a:r>
              <a:rPr lang="en-GB" noProof="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rtlCol="0"/>
          <a:lstStyle/>
          <a:p>
            <a:pPr rtl="0"/>
            <a:r>
              <a:rPr lang="en-GB" noProof="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rtlCol="0"/>
          <a:lstStyle>
            <a:lvl1pPr marL="0" indent="0" algn="ctr">
              <a:buNone/>
              <a:defRPr sz="1600" cap="all" spc="200" baseline="0">
                <a:solidFill>
                  <a:schemeClr val="accent5"/>
                </a:solidFill>
                <a:latin typeface="+mj-lt"/>
                <a:cs typeface="Posterama" panose="020B0504020200020000" pitchFamily="34" charset="0"/>
              </a:defRPr>
            </a:lvl1pPr>
          </a:lstStyle>
          <a:p>
            <a:pPr lvl="0" rtl="0"/>
            <a:r>
              <a:rPr lang="en-GB" noProof="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rtlCol="0"/>
          <a:lstStyle>
            <a:lvl1pPr marL="0" indent="0" algn="ctr">
              <a:buNone/>
              <a:defRPr sz="1600" cap="all" spc="200" baseline="0">
                <a:solidFill>
                  <a:schemeClr val="accent5"/>
                </a:solidFill>
                <a:latin typeface="+mj-lt"/>
                <a:cs typeface="Posterama" panose="020B0504020200020000" pitchFamily="34" charset="0"/>
              </a:defRPr>
            </a:lvl1pPr>
          </a:lstStyle>
          <a:p>
            <a:pPr lvl="0" rtl="0"/>
            <a:r>
              <a:rPr lang="en-GB" noProof="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rtlCol="0"/>
          <a:lstStyle>
            <a:lvl1pPr marL="0" indent="0" algn="ctr">
              <a:buNone/>
              <a:defRPr sz="1600" cap="all" spc="200" baseline="0">
                <a:solidFill>
                  <a:schemeClr val="accent5"/>
                </a:solidFill>
                <a:latin typeface="+mj-lt"/>
                <a:cs typeface="Posterama" panose="020B0504020200020000" pitchFamily="34" charset="0"/>
              </a:defRPr>
            </a:lvl1pPr>
          </a:lstStyle>
          <a:p>
            <a:pPr lvl="0" rtl="0"/>
            <a:r>
              <a:rPr lang="en-GB" noProof="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rtlCol="0"/>
          <a:lstStyle>
            <a:lvl1pPr marL="0" indent="0" algn="ctr">
              <a:buNone/>
              <a:defRPr sz="1600" cap="all" spc="200" baseline="0">
                <a:solidFill>
                  <a:schemeClr val="accent5"/>
                </a:solidFill>
                <a:latin typeface="+mj-lt"/>
                <a:cs typeface="Posterama" panose="020B0504020200020000" pitchFamily="34" charset="0"/>
              </a:defRPr>
            </a:lvl1pPr>
          </a:lstStyle>
          <a:p>
            <a:pPr lvl="0" rtl="0"/>
            <a:r>
              <a:rPr lang="en-GB" noProof="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rtlCol="0">
            <a:normAutofit/>
          </a:bodyPr>
          <a:lstStyle>
            <a:lvl1pPr algn="ctr">
              <a:lnSpc>
                <a:spcPct val="125000"/>
              </a:lnSpc>
              <a:defRPr sz="2800">
                <a:ln w="19050">
                  <a:solidFill>
                    <a:schemeClr val="bg1"/>
                  </a:solidFill>
                </a:ln>
              </a:defRPr>
            </a:lvl1pPr>
          </a:lstStyle>
          <a:p>
            <a:pPr rtl="0"/>
            <a:r>
              <a:rPr lang="en-GB" noProof="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rtlCol="0" anchor="ctr">
            <a:normAutofit/>
          </a:bodyPr>
          <a:lstStyle>
            <a:lvl1pPr marL="0" indent="0" algn="ctr">
              <a:buNone/>
              <a:defRPr sz="900">
                <a:solidFill>
                  <a:schemeClr val="bg1"/>
                </a:solidFill>
              </a:defRPr>
            </a:lvl1pPr>
          </a:lstStyle>
          <a:p>
            <a:pPr rtl="0"/>
            <a:r>
              <a:rPr lang="en-GB" noProof="0"/>
              <a:t>Click icon to add picture</a:t>
            </a:r>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rtlCol="0" anchor="ctr">
            <a:normAutofit/>
          </a:bodyPr>
          <a:lstStyle>
            <a:lvl1pPr marL="0" indent="0" algn="ctr">
              <a:buNone/>
              <a:defRPr sz="900">
                <a:solidFill>
                  <a:schemeClr val="bg1"/>
                </a:solidFill>
              </a:defRPr>
            </a:lvl1pPr>
          </a:lstStyle>
          <a:p>
            <a:pPr rtl="0"/>
            <a:r>
              <a:rPr lang="en-GB" noProof="0"/>
              <a:t>Click icon to add picture</a:t>
            </a:r>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rtlCol="0" anchor="ctr">
            <a:normAutofit/>
          </a:bodyPr>
          <a:lstStyle>
            <a:lvl1pPr marL="0" indent="0" algn="ctr">
              <a:buNone/>
              <a:defRPr sz="900">
                <a:solidFill>
                  <a:schemeClr val="bg1"/>
                </a:solidFill>
              </a:defRPr>
            </a:lvl1pPr>
          </a:lstStyle>
          <a:p>
            <a:pPr rtl="0"/>
            <a:r>
              <a:rPr lang="en-GB" noProof="0"/>
              <a:t>Click icon to add picture</a:t>
            </a:r>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rtlCol="0" anchor="ctr">
            <a:normAutofit/>
          </a:bodyPr>
          <a:lstStyle>
            <a:lvl1pPr marL="0" indent="0" algn="ctr">
              <a:buNone/>
              <a:defRPr sz="900">
                <a:solidFill>
                  <a:schemeClr val="bg1"/>
                </a:solidFill>
              </a:defRPr>
            </a:lvl1pPr>
          </a:lstStyle>
          <a:p>
            <a:pPr rtl="0"/>
            <a:r>
              <a:rPr lang="en-GB" noProof="0"/>
              <a:t>Click icon to add picture</a:t>
            </a:r>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rtlCol="0"/>
          <a:lstStyle>
            <a:lvl1pPr marL="0" indent="0" algn="ctr">
              <a:buNone/>
              <a:defRPr>
                <a:solidFill>
                  <a:schemeClr val="bg1"/>
                </a:solidFill>
              </a:defRPr>
            </a:lvl1pPr>
          </a:lstStyle>
          <a:p>
            <a:pPr rtl="0"/>
            <a:r>
              <a:rPr lang="en-GB" noProof="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rtlCol="0" anchor="t">
            <a:normAutofit/>
          </a:bodyPr>
          <a:lstStyle>
            <a:lvl1pPr algn="l">
              <a:lnSpc>
                <a:spcPct val="100000"/>
              </a:lnSpc>
              <a:defRPr sz="2800"/>
            </a:lvl1pPr>
          </a:lstStyle>
          <a:p>
            <a:pPr rtl="0"/>
            <a:r>
              <a:rPr lang="en-GB" noProof="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rtlCol="0">
            <a:noAutofit/>
          </a:bodyPr>
          <a:lstStyle>
            <a:lvl1pPr marL="0" indent="0" algn="l">
              <a:lnSpc>
                <a:spcPct val="125000"/>
              </a:lnSpc>
              <a:buNone/>
              <a:defRPr sz="1400" spc="100" baseline="0">
                <a:solidFill>
                  <a:schemeClr val="accent2"/>
                </a:solidFill>
              </a:defRPr>
            </a:lvl1pPr>
          </a:lstStyle>
          <a:p>
            <a:pPr lvl="0" rtl="0"/>
            <a:r>
              <a:rPr lang="en-GB" noProof="0"/>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rtlCol="0"/>
          <a:lstStyle/>
          <a:p>
            <a:pPr rtl="0"/>
            <a:r>
              <a:rPr lang="en-GB" noProof="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rtlCol="0"/>
          <a:lstStyle/>
          <a:p>
            <a:pPr rtl="0"/>
            <a:r>
              <a:rPr lang="en-GB" noProof="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rtlCol="0"/>
          <a:lstStyle>
            <a:lvl1pPr marL="0" indent="0" algn="ctr">
              <a:buNone/>
              <a:defRPr>
                <a:solidFill>
                  <a:schemeClr val="tx1"/>
                </a:solidFill>
              </a:defRPr>
            </a:lvl1pPr>
          </a:lstStyle>
          <a:p>
            <a:pPr rtl="0"/>
            <a:r>
              <a:rPr lang="en-GB" noProof="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rtlCol="0">
            <a:noAutofit/>
          </a:bodyPr>
          <a:lstStyle>
            <a:lvl1pPr algn="ctr">
              <a:defRPr sz="5400">
                <a:ln w="19050">
                  <a:solidFill>
                    <a:schemeClr val="accent5"/>
                  </a:solidFill>
                </a:ln>
              </a:defRPr>
            </a:lvl1pPr>
          </a:lstStyle>
          <a:p>
            <a:pPr rtl="0"/>
            <a:r>
              <a:rPr lang="en-GB" noProof="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rtlCol="0"/>
          <a:lstStyle>
            <a:lvl1pPr marL="0" indent="0" algn="ctr">
              <a:buNone/>
              <a:defRPr>
                <a:solidFill>
                  <a:schemeClr val="bg1"/>
                </a:solidFill>
              </a:defRPr>
            </a:lvl1pPr>
          </a:lstStyle>
          <a:p>
            <a:pPr rtl="0"/>
            <a:r>
              <a:rPr lang="en-GB" noProof="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rtlCol="0" anchor="t">
            <a:normAutofit/>
          </a:bodyPr>
          <a:lstStyle>
            <a:lvl1pPr algn="l">
              <a:lnSpc>
                <a:spcPct val="100000"/>
              </a:lnSpc>
              <a:defRPr sz="2800"/>
            </a:lvl1pPr>
          </a:lstStyle>
          <a:p>
            <a:pPr rtl="0"/>
            <a:r>
              <a:rPr lang="en-GB" noProof="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rtlCol="0"/>
          <a:lstStyle>
            <a:lvl1pPr marL="0" indent="0">
              <a:buNone/>
              <a:defRPr sz="1600" cap="all" spc="200" baseline="0">
                <a:solidFill>
                  <a:schemeClr val="accent2"/>
                </a:solidFill>
                <a:latin typeface="+mj-lt"/>
              </a:defRPr>
            </a:lvl1pPr>
          </a:lstStyle>
          <a:p>
            <a:pPr lvl="0" rtl="0"/>
            <a:r>
              <a:rPr lang="en-GB" noProof="0"/>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en-GB" noProof="0"/>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rtlCol="0"/>
          <a:lstStyle>
            <a:lvl1pPr marL="0" indent="0">
              <a:buNone/>
              <a:defRPr sz="1600" cap="all" spc="200" baseline="0">
                <a:solidFill>
                  <a:schemeClr val="accent2"/>
                </a:solidFill>
                <a:latin typeface="+mj-lt"/>
              </a:defRPr>
            </a:lvl1pPr>
          </a:lstStyle>
          <a:p>
            <a:pPr lvl="0" rtl="0"/>
            <a:r>
              <a:rPr lang="en-GB" noProof="0"/>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en-GB" noProof="0"/>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rtlCol="0"/>
          <a:lstStyle>
            <a:lvl1pPr marL="0" indent="0">
              <a:buNone/>
              <a:defRPr sz="1600" cap="all" spc="200" baseline="0">
                <a:solidFill>
                  <a:schemeClr val="accent2"/>
                </a:solidFill>
                <a:latin typeface="+mj-lt"/>
              </a:defRPr>
            </a:lvl1pPr>
          </a:lstStyle>
          <a:p>
            <a:pPr lvl="0" rtl="0"/>
            <a:r>
              <a:rPr lang="en-GB" noProof="0"/>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en-GB" noProof="0"/>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rtlCol="0"/>
          <a:lstStyle/>
          <a:p>
            <a:pPr rtl="0"/>
            <a:r>
              <a:rPr lang="en-GB" noProof="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rtlCol="0"/>
          <a:lstStyle/>
          <a:p>
            <a:pPr rtl="0"/>
            <a:r>
              <a:rPr lang="en-GB" noProof="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rtlCol="0"/>
          <a:lstStyle/>
          <a:p>
            <a:pPr rtl="0"/>
            <a:r>
              <a:rPr lang="en-GB" noProof="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rtlCol="0"/>
          <a:lstStyle/>
          <a:p>
            <a:pPr rtl="0"/>
            <a:r>
              <a:rPr lang="en-GB" noProof="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en-GB" noProof="0"/>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rtlCol="0" anchor="b"/>
          <a:lstStyle>
            <a:lvl1pPr marL="0" indent="0" algn="r">
              <a:buNone/>
              <a:defRPr sz="4000" kern="0" cap="all" spc="400" baseline="0">
                <a:solidFill>
                  <a:schemeClr val="accent5"/>
                </a:solidFill>
                <a:latin typeface="+mj-lt"/>
              </a:defRPr>
            </a:lvl1pPr>
          </a:lstStyle>
          <a:p>
            <a:pPr lvl="0" rtl="0"/>
            <a:r>
              <a:rPr lang="en-GB" noProof="0"/>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en-GB" noProof="0"/>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en-GB" noProof="0"/>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rtlCol="0" anchor="b"/>
          <a:lstStyle>
            <a:lvl1pPr marL="0" indent="0" algn="r">
              <a:buNone/>
              <a:defRPr sz="4000" kern="0" cap="all" spc="400" baseline="0">
                <a:solidFill>
                  <a:schemeClr val="accent5"/>
                </a:solidFill>
                <a:latin typeface="+mj-lt"/>
              </a:defRPr>
            </a:lvl1pPr>
          </a:lstStyle>
          <a:p>
            <a:pPr lvl="0" rtl="0"/>
            <a:r>
              <a:rPr lang="en-GB" noProof="0"/>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rtlCol="0" anchor="b"/>
          <a:lstStyle>
            <a:lvl1pPr marL="0" indent="0" algn="r">
              <a:buNone/>
              <a:defRPr sz="4000" kern="0" cap="all" spc="400" baseline="0">
                <a:solidFill>
                  <a:schemeClr val="accent5"/>
                </a:solidFill>
                <a:latin typeface="+mj-lt"/>
              </a:defRPr>
            </a:lvl1pPr>
          </a:lstStyle>
          <a:p>
            <a:pPr lvl="0" rtl="0"/>
            <a:r>
              <a:rPr lang="en-GB" noProof="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rtlCol="0">
            <a:noAutofit/>
          </a:bodyPr>
          <a:lstStyle>
            <a:lvl1pPr>
              <a:lnSpc>
                <a:spcPct val="100000"/>
              </a:lnSpc>
              <a:defRPr sz="2800">
                <a:ln w="19050">
                  <a:solidFill>
                    <a:schemeClr val="accent5"/>
                  </a:solidFill>
                </a:ln>
              </a:defRPr>
            </a:lvl1pPr>
          </a:lstStyle>
          <a:p>
            <a:pPr rtl="0"/>
            <a:r>
              <a:rPr lang="en-GB" noProof="0"/>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GB" noProof="0"/>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r>
              <a:rPr lang="en-GB" noProof="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r>
              <a:rPr lang="en-GB" noProof="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fld id="{A402E4C0-AD5E-4E8C-9F21-7CCE474BDCEB}" type="slidenum">
              <a:rPr lang="en-GB" noProof="0" smtClean="0"/>
              <a:pPr/>
              <a:t>‹#›</a:t>
            </a:fld>
            <a:endParaRPr lang="en-GB" noProof="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wallpaperflare.com/cryptocurrency-coins-bitcoin-white-background-studio-shot-wallpaper-akvyo"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hyperlink" Target="https://pxhere.com/ko/photo/970769"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creativecommons.org/licenses/by-nc-sa/3.0/" TargetMode="External"/><Relationship Id="rId4" Type="http://schemas.openxmlformats.org/officeDocument/2006/relationships/hyperlink" Target="https://d-stephenson.github.io/dat701/journal/enterprise%20database%20solutions/2021/10/19/journal-three-dat701.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335DF5-90C8-A7F1-4498-0502F15C6AF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0" y="1197529"/>
            <a:ext cx="7500938" cy="4224430"/>
          </a:xfrm>
          <a:prstGeom prst="rect">
            <a:avLst/>
          </a:prstGeom>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5237018" y="1663435"/>
            <a:ext cx="6954981" cy="3208603"/>
          </a:xfrm>
          <a:solidFill>
            <a:schemeClr val="tx1">
              <a:alpha val="80000"/>
            </a:schemeClr>
          </a:solidFill>
        </p:spPr>
        <p:txBody>
          <a:bodyPr rtlCol="0"/>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sz="3600" b="1" dirty="0"/>
              <a:t>Crypto Universe</a:t>
            </a:r>
            <a:br>
              <a:rPr lang="en-GB" sz="3600" b="1" dirty="0"/>
            </a:br>
            <a:br>
              <a:rPr lang="en-GB" sz="3600" b="1" dirty="0"/>
            </a:br>
            <a:r>
              <a:rPr lang="en-GB" sz="2400" b="1" dirty="0"/>
              <a:t>Crypto Data Pipeline</a:t>
            </a:r>
            <a:br>
              <a:rPr lang="en-GB" sz="3600" b="1" dirty="0"/>
            </a:br>
            <a:br>
              <a:rPr lang="en-GB" sz="3600" b="1" dirty="0"/>
            </a:br>
            <a:r>
              <a:rPr kumimoji="0" lang="en-GB" sz="2400" b="1" i="0" u="none" strike="noStrike" kern="1200" cap="none" spc="100" normalizeH="0" baseline="0" noProof="0" dirty="0">
                <a:ln>
                  <a:noFill/>
                </a:ln>
                <a:solidFill>
                  <a:srgbClr val="15C7C7"/>
                </a:solidFill>
                <a:effectLst/>
                <a:uLnTx/>
                <a:uFillTx/>
                <a:latin typeface="Bierstadt"/>
                <a:ea typeface="+mn-ea"/>
                <a:cs typeface="+mn-cs"/>
              </a:rPr>
              <a:t>Arian Bahadori</a:t>
            </a:r>
            <a:br>
              <a:rPr kumimoji="0" lang="en-GB" sz="2400" b="1" i="0" u="none" strike="noStrike" kern="1200" cap="none" spc="100" normalizeH="0" baseline="0" noProof="0" dirty="0">
                <a:ln>
                  <a:noFill/>
                </a:ln>
                <a:solidFill>
                  <a:srgbClr val="15C7C7"/>
                </a:solidFill>
                <a:effectLst/>
                <a:uLnTx/>
                <a:uFillTx/>
                <a:latin typeface="Bierstadt"/>
                <a:ea typeface="+mn-ea"/>
                <a:cs typeface="+mn-cs"/>
              </a:rPr>
            </a:br>
            <a:endParaRPr lang="en-GB" sz="3600" b="1" dirty="0"/>
          </a:p>
        </p:txBody>
      </p:sp>
    </p:spTree>
    <p:extLst>
      <p:ext uri="{BB962C8B-B14F-4D97-AF65-F5344CB8AC3E}">
        <p14:creationId xmlns:p14="http://schemas.microsoft.com/office/powerpoint/2010/main" val="1883836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5A8A6E9-3D10-2208-C745-E6F58289BE31}"/>
              </a:ext>
            </a:extLst>
          </p:cNvPr>
          <p:cNvSpPr>
            <a:spLocks noGrp="1"/>
          </p:cNvSpPr>
          <p:nvPr>
            <p:ph type="sldNum" sz="quarter" idx="12"/>
          </p:nvPr>
        </p:nvSpPr>
        <p:spPr/>
        <p:txBody>
          <a:bodyPr/>
          <a:lstStyle/>
          <a:p>
            <a:pPr rtl="0"/>
            <a:fld id="{A402E4C0-AD5E-4E8C-9F21-7CCE474BDCEB}" type="slidenum">
              <a:rPr lang="en-GB" noProof="0" smtClean="0"/>
              <a:t>10</a:t>
            </a:fld>
            <a:endParaRPr lang="en-GB" noProof="0"/>
          </a:p>
        </p:txBody>
      </p:sp>
      <p:pic>
        <p:nvPicPr>
          <p:cNvPr id="3076" name="Picture 4">
            <a:extLst>
              <a:ext uri="{FF2B5EF4-FFF2-40B4-BE49-F238E27FC236}">
                <a16:creationId xmlns:a16="http://schemas.microsoft.com/office/drawing/2014/main" id="{F65715CC-7AF6-F338-C625-9393928700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9100" y="0"/>
            <a:ext cx="88138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234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7">
            <a:extLst>
              <a:ext uri="{FF2B5EF4-FFF2-40B4-BE49-F238E27FC236}">
                <a16:creationId xmlns:a16="http://schemas.microsoft.com/office/drawing/2014/main" id="{C2ED3BDF-8637-C2DE-336D-3D2BCA06BDB0}"/>
              </a:ext>
            </a:extLst>
          </p:cNvPr>
          <p:cNvSpPr txBox="1">
            <a:spLocks/>
          </p:cNvSpPr>
          <p:nvPr/>
        </p:nvSpPr>
        <p:spPr>
          <a:xfrm>
            <a:off x="5525729" y="4498102"/>
            <a:ext cx="6168280" cy="2359898"/>
          </a:xfrm>
          <a:prstGeom prst="rect">
            <a:avLst/>
          </a:prstGeom>
          <a:solidFill>
            <a:schemeClr val="bg2">
              <a:alpha val="93000"/>
            </a:schemeClr>
          </a:solidFill>
        </p:spPr>
        <p:txBody>
          <a:bodyPr vert="horz" lIns="694944" tIns="713232" rIns="91440" bIns="45720" rtlCol="0" anchor="t">
            <a:normAutofit/>
          </a:bodyPr>
          <a:lstStyle>
            <a:lvl1pPr algn="l" defTabSz="914400" rtl="0" eaLnBrk="1" latinLnBrk="0" hangingPunct="1">
              <a:lnSpc>
                <a:spcPct val="100000"/>
              </a:lnSpc>
              <a:spcBef>
                <a:spcPct val="0"/>
              </a:spcBef>
              <a:buNone/>
              <a:defRPr sz="2800" kern="1200" cap="all" spc="400" baseline="0">
                <a:ln w="19050">
                  <a:solidFill>
                    <a:schemeClr val="accent2"/>
                  </a:solidFill>
                </a:ln>
                <a:noFill/>
                <a:latin typeface="+mj-lt"/>
                <a:ea typeface="+mj-ea"/>
                <a:cs typeface="+mj-cs"/>
              </a:defRPr>
            </a:lvl1pPr>
          </a:lstStyle>
          <a:p>
            <a:endParaRPr lang="en-GB" sz="2000" dirty="0"/>
          </a:p>
        </p:txBody>
      </p:sp>
      <p:sp>
        <p:nvSpPr>
          <p:cNvPr id="18" name="Title 17">
            <a:extLst>
              <a:ext uri="{FF2B5EF4-FFF2-40B4-BE49-F238E27FC236}">
                <a16:creationId xmlns:a16="http://schemas.microsoft.com/office/drawing/2014/main" id="{17062936-5CF9-46DE-8DD5-5C63AAD751F7}"/>
              </a:ext>
            </a:extLst>
          </p:cNvPr>
          <p:cNvSpPr>
            <a:spLocks noGrp="1"/>
          </p:cNvSpPr>
          <p:nvPr>
            <p:ph type="title"/>
          </p:nvPr>
        </p:nvSpPr>
        <p:spPr>
          <a:xfrm>
            <a:off x="5525729" y="0"/>
            <a:ext cx="6168280" cy="4214689"/>
          </a:xfrm>
        </p:spPr>
        <p:txBody>
          <a:bodyPr rtlCol="0">
            <a:normAutofit/>
          </a:bodyPr>
          <a:lstStyle/>
          <a:p>
            <a:pPr rtl="0"/>
            <a:r>
              <a:rPr lang="en-GB" sz="2000" dirty="0"/>
              <a:t>Limitations + Improvements</a:t>
            </a:r>
          </a:p>
        </p:txBody>
      </p:sp>
      <p:sp>
        <p:nvSpPr>
          <p:cNvPr id="57" name="Text Placeholder 56">
            <a:extLst>
              <a:ext uri="{FF2B5EF4-FFF2-40B4-BE49-F238E27FC236}">
                <a16:creationId xmlns:a16="http://schemas.microsoft.com/office/drawing/2014/main" id="{157DA62F-DBB5-42B6-A283-774219082BAF}"/>
              </a:ext>
            </a:extLst>
          </p:cNvPr>
          <p:cNvSpPr>
            <a:spLocks noGrp="1"/>
          </p:cNvSpPr>
          <p:nvPr>
            <p:ph type="body" sz="quarter" idx="15"/>
          </p:nvPr>
        </p:nvSpPr>
        <p:spPr>
          <a:xfrm>
            <a:off x="6512107" y="1278194"/>
            <a:ext cx="5109622" cy="5443281"/>
          </a:xfrm>
        </p:spPr>
        <p:txBody>
          <a:bodyPr rtlCol="0"/>
          <a:lstStyle/>
          <a:p>
            <a:pPr rtl="0"/>
            <a:r>
              <a:rPr lang="en-GB" dirty="0"/>
              <a:t>Free API:</a:t>
            </a:r>
          </a:p>
          <a:p>
            <a:pPr rtl="0"/>
            <a:r>
              <a:rPr lang="en-GB" dirty="0"/>
              <a:t>Monthly API Credit:		10 k </a:t>
            </a:r>
            <a:br>
              <a:rPr lang="en-GB" dirty="0"/>
            </a:br>
            <a:r>
              <a:rPr lang="en-GB" dirty="0"/>
              <a:t>Support:			Basic email</a:t>
            </a:r>
            <a:br>
              <a:rPr lang="en-GB" dirty="0"/>
            </a:br>
            <a:r>
              <a:rPr lang="en-GB" dirty="0"/>
              <a:t>Licence:			Personal use</a:t>
            </a:r>
            <a:br>
              <a:rPr lang="en-GB" dirty="0"/>
            </a:br>
            <a:r>
              <a:rPr lang="en-GB" dirty="0"/>
              <a:t>Rate limit:		30 requests per minute</a:t>
            </a:r>
            <a:br>
              <a:rPr lang="en-GB" dirty="0"/>
            </a:br>
            <a:r>
              <a:rPr lang="en-GB" dirty="0"/>
              <a:t>Update frequency:		Once every minute</a:t>
            </a:r>
            <a:br>
              <a:rPr lang="en-GB" dirty="0"/>
            </a:br>
            <a:r>
              <a:rPr lang="en-GB" dirty="0"/>
              <a:t>Currency Convert:		1 per call</a:t>
            </a:r>
            <a:br>
              <a:rPr lang="en-GB" dirty="0"/>
            </a:br>
            <a:r>
              <a:rPr lang="en-GB" dirty="0"/>
              <a:t>Rest API:			9 latest data endpoint</a:t>
            </a:r>
            <a:br>
              <a:rPr lang="en-GB" dirty="0"/>
            </a:br>
            <a:r>
              <a:rPr lang="en-GB" dirty="0"/>
              <a:t>Database:			Unknown amount?</a:t>
            </a:r>
            <a:br>
              <a:rPr lang="en-GB" dirty="0"/>
            </a:br>
            <a:r>
              <a:rPr lang="en-GB" dirty="0"/>
              <a:t>Performance:		Unknown processing?</a:t>
            </a:r>
          </a:p>
          <a:p>
            <a:pPr rtl="0"/>
            <a:endParaRPr lang="en-GB" dirty="0"/>
          </a:p>
          <a:p>
            <a:pPr rtl="0"/>
            <a:r>
              <a:rPr lang="en-GB" dirty="0"/>
              <a:t>This Means:		Next Time:</a:t>
            </a:r>
          </a:p>
          <a:p>
            <a:pPr rtl="0"/>
            <a:r>
              <a:rPr lang="en-GB" dirty="0"/>
              <a:t>No Historical API		Get Historical API</a:t>
            </a:r>
            <a:br>
              <a:rPr lang="en-GB" dirty="0"/>
            </a:br>
            <a:r>
              <a:rPr lang="en-GB" dirty="0"/>
              <a:t>No Priority emails		Use Caching</a:t>
            </a:r>
            <a:br>
              <a:rPr lang="en-GB" dirty="0"/>
            </a:br>
            <a:r>
              <a:rPr lang="en-GB" dirty="0"/>
              <a:t>No Commercial use		Be More Experimental</a:t>
            </a:r>
            <a:br>
              <a:rPr lang="en-GB" dirty="0"/>
            </a:br>
            <a:r>
              <a:rPr lang="en-GB" dirty="0"/>
              <a:t>Limited API credits		Ask for Help</a:t>
            </a:r>
            <a:br>
              <a:rPr lang="en-GB" dirty="0"/>
            </a:br>
            <a:r>
              <a:rPr lang="en-GB" dirty="0"/>
              <a:t>Lucid Chart Limitations	Know your deadlines</a:t>
            </a:r>
          </a:p>
        </p:txBody>
      </p:sp>
      <p:sp>
        <p:nvSpPr>
          <p:cNvPr id="4" name="Slide Number Placeholder 3">
            <a:extLst>
              <a:ext uri="{FF2B5EF4-FFF2-40B4-BE49-F238E27FC236}">
                <a16:creationId xmlns:a16="http://schemas.microsoft.com/office/drawing/2014/main" id="{B06B27C9-FAA1-490A-8DE2-9BAA5B177CE7}"/>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en-GB" smtClean="0"/>
              <a:pPr rtl="0"/>
              <a:t>11</a:t>
            </a:fld>
            <a:endParaRPr lang="en-GB" dirty="0"/>
          </a:p>
        </p:txBody>
      </p:sp>
      <p:pic>
        <p:nvPicPr>
          <p:cNvPr id="6" name="Picture 5">
            <a:extLst>
              <a:ext uri="{FF2B5EF4-FFF2-40B4-BE49-F238E27FC236}">
                <a16:creationId xmlns:a16="http://schemas.microsoft.com/office/drawing/2014/main" id="{BC555A12-591A-DE47-F5E6-E274D42B891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83726" y="577067"/>
            <a:ext cx="4874983" cy="3245223"/>
          </a:xfrm>
          <a:prstGeom prst="rect">
            <a:avLst/>
          </a:prstGeom>
        </p:spPr>
      </p:pic>
      <p:pic>
        <p:nvPicPr>
          <p:cNvPr id="10" name="Picture 9">
            <a:extLst>
              <a:ext uri="{FF2B5EF4-FFF2-40B4-BE49-F238E27FC236}">
                <a16:creationId xmlns:a16="http://schemas.microsoft.com/office/drawing/2014/main" id="{99FDE843-7537-2C20-A66E-EFC45CE4722B}"/>
              </a:ext>
            </a:extLst>
          </p:cNvPr>
          <p:cNvPicPr>
            <a:picLocks noChangeAspect="1"/>
          </p:cNvPicPr>
          <p:nvPr/>
        </p:nvPicPr>
        <p:blipFill>
          <a:blip r:embed="rId5"/>
          <a:stretch>
            <a:fillRect/>
          </a:stretch>
        </p:blipFill>
        <p:spPr>
          <a:xfrm>
            <a:off x="313916" y="4551127"/>
            <a:ext cx="4874983" cy="1569491"/>
          </a:xfrm>
          <a:prstGeom prst="rect">
            <a:avLst/>
          </a:prstGeom>
        </p:spPr>
      </p:pic>
      <p:sp>
        <p:nvSpPr>
          <p:cNvPr id="11" name="Multiply 10">
            <a:extLst>
              <a:ext uri="{FF2B5EF4-FFF2-40B4-BE49-F238E27FC236}">
                <a16:creationId xmlns:a16="http://schemas.microsoft.com/office/drawing/2014/main" id="{50175587-1BA8-DB9B-685A-23C1CD4C91ED}"/>
              </a:ext>
            </a:extLst>
          </p:cNvPr>
          <p:cNvSpPr/>
          <p:nvPr/>
        </p:nvSpPr>
        <p:spPr>
          <a:xfrm>
            <a:off x="6199388" y="5844435"/>
            <a:ext cx="296883" cy="261257"/>
          </a:xfrm>
          <a:prstGeom prst="mathMultiply">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Multiply 11">
            <a:extLst>
              <a:ext uri="{FF2B5EF4-FFF2-40B4-BE49-F238E27FC236}">
                <a16:creationId xmlns:a16="http://schemas.microsoft.com/office/drawing/2014/main" id="{42EE77BE-9814-1729-D2AA-47E9590510AE}"/>
              </a:ext>
            </a:extLst>
          </p:cNvPr>
          <p:cNvSpPr/>
          <p:nvPr/>
        </p:nvSpPr>
        <p:spPr>
          <a:xfrm>
            <a:off x="6198027" y="5587334"/>
            <a:ext cx="296883" cy="261257"/>
          </a:xfrm>
          <a:prstGeom prst="mathMultiply">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Multiply 12">
            <a:extLst>
              <a:ext uri="{FF2B5EF4-FFF2-40B4-BE49-F238E27FC236}">
                <a16:creationId xmlns:a16="http://schemas.microsoft.com/office/drawing/2014/main" id="{499A49E8-DA74-54CC-2953-CDF82CC8AE46}"/>
              </a:ext>
            </a:extLst>
          </p:cNvPr>
          <p:cNvSpPr/>
          <p:nvPr/>
        </p:nvSpPr>
        <p:spPr>
          <a:xfrm>
            <a:off x="6198026" y="5324851"/>
            <a:ext cx="296883" cy="261257"/>
          </a:xfrm>
          <a:prstGeom prst="mathMultiply">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Multiply 13">
            <a:extLst>
              <a:ext uri="{FF2B5EF4-FFF2-40B4-BE49-F238E27FC236}">
                <a16:creationId xmlns:a16="http://schemas.microsoft.com/office/drawing/2014/main" id="{3FC7450B-E30D-E92F-0C28-C4487FAF19CA}"/>
              </a:ext>
            </a:extLst>
          </p:cNvPr>
          <p:cNvSpPr/>
          <p:nvPr/>
        </p:nvSpPr>
        <p:spPr>
          <a:xfrm>
            <a:off x="6198026" y="5063055"/>
            <a:ext cx="296883" cy="261257"/>
          </a:xfrm>
          <a:prstGeom prst="mathMultiply">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Multiply 14">
            <a:extLst>
              <a:ext uri="{FF2B5EF4-FFF2-40B4-BE49-F238E27FC236}">
                <a16:creationId xmlns:a16="http://schemas.microsoft.com/office/drawing/2014/main" id="{04D384E3-A1CC-F31D-E930-4980ACBC4124}"/>
              </a:ext>
            </a:extLst>
          </p:cNvPr>
          <p:cNvSpPr/>
          <p:nvPr/>
        </p:nvSpPr>
        <p:spPr>
          <a:xfrm>
            <a:off x="6198026" y="6120618"/>
            <a:ext cx="296883" cy="261257"/>
          </a:xfrm>
          <a:prstGeom prst="mathMultiply">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Plus 16">
            <a:extLst>
              <a:ext uri="{FF2B5EF4-FFF2-40B4-BE49-F238E27FC236}">
                <a16:creationId xmlns:a16="http://schemas.microsoft.com/office/drawing/2014/main" id="{D60B5264-A27F-F0EF-60E0-76FAB318692D}"/>
              </a:ext>
            </a:extLst>
          </p:cNvPr>
          <p:cNvSpPr/>
          <p:nvPr/>
        </p:nvSpPr>
        <p:spPr>
          <a:xfrm>
            <a:off x="8910989" y="5035341"/>
            <a:ext cx="295341" cy="261257"/>
          </a:xfrm>
          <a:prstGeom prst="mathPlus">
            <a:avLst/>
          </a:prstGeom>
          <a:solidFill>
            <a:srgbClr val="00B05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9" name="Plus 18">
            <a:extLst>
              <a:ext uri="{FF2B5EF4-FFF2-40B4-BE49-F238E27FC236}">
                <a16:creationId xmlns:a16="http://schemas.microsoft.com/office/drawing/2014/main" id="{DF0B8659-38B0-8795-4C99-2EC1506671A7}"/>
              </a:ext>
            </a:extLst>
          </p:cNvPr>
          <p:cNvSpPr/>
          <p:nvPr/>
        </p:nvSpPr>
        <p:spPr>
          <a:xfrm>
            <a:off x="8919247" y="5287932"/>
            <a:ext cx="295341" cy="261257"/>
          </a:xfrm>
          <a:prstGeom prst="mathPlus">
            <a:avLst/>
          </a:prstGeom>
          <a:solidFill>
            <a:srgbClr val="00B05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0" name="Plus 19">
            <a:extLst>
              <a:ext uri="{FF2B5EF4-FFF2-40B4-BE49-F238E27FC236}">
                <a16:creationId xmlns:a16="http://schemas.microsoft.com/office/drawing/2014/main" id="{E1B9233E-00A1-2733-D7AC-E74AAF9F2C52}"/>
              </a:ext>
            </a:extLst>
          </p:cNvPr>
          <p:cNvSpPr/>
          <p:nvPr/>
        </p:nvSpPr>
        <p:spPr>
          <a:xfrm>
            <a:off x="8910988" y="5559089"/>
            <a:ext cx="295341" cy="261257"/>
          </a:xfrm>
          <a:prstGeom prst="mathPlus">
            <a:avLst/>
          </a:prstGeom>
          <a:solidFill>
            <a:srgbClr val="00B05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3" name="Plus 22">
            <a:extLst>
              <a:ext uri="{FF2B5EF4-FFF2-40B4-BE49-F238E27FC236}">
                <a16:creationId xmlns:a16="http://schemas.microsoft.com/office/drawing/2014/main" id="{3A7F651A-D2CD-E7EF-C188-F4C81E742097}"/>
              </a:ext>
            </a:extLst>
          </p:cNvPr>
          <p:cNvSpPr/>
          <p:nvPr/>
        </p:nvSpPr>
        <p:spPr>
          <a:xfrm>
            <a:off x="8910990" y="5811680"/>
            <a:ext cx="295341" cy="261257"/>
          </a:xfrm>
          <a:prstGeom prst="mathPlus">
            <a:avLst/>
          </a:prstGeom>
          <a:solidFill>
            <a:srgbClr val="00B05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4" name="Plus 23">
            <a:extLst>
              <a:ext uri="{FF2B5EF4-FFF2-40B4-BE49-F238E27FC236}">
                <a16:creationId xmlns:a16="http://schemas.microsoft.com/office/drawing/2014/main" id="{5D7C6DC2-C6A8-FD7F-4CF2-D893DBC52E2F}"/>
              </a:ext>
            </a:extLst>
          </p:cNvPr>
          <p:cNvSpPr/>
          <p:nvPr/>
        </p:nvSpPr>
        <p:spPr>
          <a:xfrm>
            <a:off x="8919247" y="6120618"/>
            <a:ext cx="295341" cy="261257"/>
          </a:xfrm>
          <a:prstGeom prst="mathPlus">
            <a:avLst/>
          </a:prstGeom>
          <a:solidFill>
            <a:srgbClr val="00B05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4899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woman looking at a screen with tiny writing and graphs floating">
            <a:extLst>
              <a:ext uri="{FF2B5EF4-FFF2-40B4-BE49-F238E27FC236}">
                <a16:creationId xmlns:a16="http://schemas.microsoft.com/office/drawing/2014/main" id="{A0A99AB3-33D7-48CE-8A78-BEB8D7179FF8}"/>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a:off x="0" y="17253"/>
            <a:ext cx="12192000" cy="6858000"/>
          </a:xfrm>
        </p:spPr>
      </p:pic>
      <p:sp>
        <p:nvSpPr>
          <p:cNvPr id="20" name="Title 19">
            <a:extLst>
              <a:ext uri="{FF2B5EF4-FFF2-40B4-BE49-F238E27FC236}">
                <a16:creationId xmlns:a16="http://schemas.microsoft.com/office/drawing/2014/main" id="{940324F9-ABF9-4A46-B5E4-21164FADAD0C}"/>
              </a:ext>
            </a:extLst>
          </p:cNvPr>
          <p:cNvSpPr>
            <a:spLocks noGrp="1"/>
          </p:cNvSpPr>
          <p:nvPr>
            <p:ph type="title"/>
          </p:nvPr>
        </p:nvSpPr>
        <p:spPr>
          <a:xfrm>
            <a:off x="383457" y="1353381"/>
            <a:ext cx="6369193" cy="4151236"/>
          </a:xfrm>
        </p:spPr>
        <p:txBody>
          <a:bodyPr rtlCol="0"/>
          <a:lstStyle/>
          <a:p>
            <a:pPr rtl="0"/>
            <a:r>
              <a:rPr lang="en-GB" dirty="0"/>
              <a:t>Summary</a:t>
            </a:r>
          </a:p>
        </p:txBody>
      </p:sp>
      <p:sp>
        <p:nvSpPr>
          <p:cNvPr id="11" name="Text Placeholder 10">
            <a:extLst>
              <a:ext uri="{FF2B5EF4-FFF2-40B4-BE49-F238E27FC236}">
                <a16:creationId xmlns:a16="http://schemas.microsoft.com/office/drawing/2014/main" id="{019E4131-A9F1-45A1-94C6-3C559ABBE9C6}"/>
              </a:ext>
            </a:extLst>
          </p:cNvPr>
          <p:cNvSpPr>
            <a:spLocks noGrp="1"/>
          </p:cNvSpPr>
          <p:nvPr>
            <p:ph type="body" sz="quarter" idx="15"/>
          </p:nvPr>
        </p:nvSpPr>
        <p:spPr>
          <a:xfrm>
            <a:off x="577993" y="2689071"/>
            <a:ext cx="4567209" cy="1027523"/>
          </a:xfrm>
        </p:spPr>
        <p:txBody>
          <a:bodyPr rtlCol="0"/>
          <a:lstStyle/>
          <a:p>
            <a:r>
              <a:rPr lang="en-GB" sz="1400" dirty="0">
                <a:solidFill>
                  <a:schemeClr val="bg1"/>
                </a:solidFill>
              </a:rPr>
              <a:t>This project involved creating an ETL pipeline to fetch cryptocurrency data fo</a:t>
            </a:r>
            <a:r>
              <a:rPr lang="en-GB" dirty="0"/>
              <a:t>r faster, more secure and optimised data processing.</a:t>
            </a:r>
          </a:p>
          <a:p>
            <a:endParaRPr lang="en-GB" sz="1400" dirty="0">
              <a:solidFill>
                <a:schemeClr val="bg1"/>
              </a:solidFill>
            </a:endParaRPr>
          </a:p>
        </p:txBody>
      </p:sp>
      <p:sp>
        <p:nvSpPr>
          <p:cNvPr id="16" name="Slide Number Placeholder 15">
            <a:extLst>
              <a:ext uri="{FF2B5EF4-FFF2-40B4-BE49-F238E27FC236}">
                <a16:creationId xmlns:a16="http://schemas.microsoft.com/office/drawing/2014/main" id="{485FA840-9C16-45D8-8B50-7DC1A5DF3CF4}"/>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en-GB" smtClean="0"/>
              <a:pPr rtl="0"/>
              <a:t>12</a:t>
            </a:fld>
            <a:endParaRPr lang="en-GB"/>
          </a:p>
        </p:txBody>
      </p:sp>
      <p:sp>
        <p:nvSpPr>
          <p:cNvPr id="3" name="TextBox 2">
            <a:extLst>
              <a:ext uri="{FF2B5EF4-FFF2-40B4-BE49-F238E27FC236}">
                <a16:creationId xmlns:a16="http://schemas.microsoft.com/office/drawing/2014/main" id="{9FDEFBA1-3B85-38CA-8E22-4BBECB7547F8}"/>
              </a:ext>
            </a:extLst>
          </p:cNvPr>
          <p:cNvSpPr txBox="1"/>
          <p:nvPr/>
        </p:nvSpPr>
        <p:spPr>
          <a:xfrm>
            <a:off x="577993" y="4348995"/>
            <a:ext cx="6174658" cy="523220"/>
          </a:xfrm>
          <a:prstGeom prst="rect">
            <a:avLst/>
          </a:prstGeom>
          <a:noFill/>
        </p:spPr>
        <p:txBody>
          <a:bodyPr wrap="square">
            <a:spAutoFit/>
          </a:bodyPr>
          <a:lstStyle/>
          <a:p>
            <a:r>
              <a:rPr kumimoji="0" lang="en-GB" sz="2800" b="0" i="0" u="none" strike="noStrike" kern="1200" cap="all" spc="400" normalizeH="0" baseline="0" noProof="0" dirty="0">
                <a:ln w="19050">
                  <a:solidFill>
                    <a:prstClr val="white"/>
                  </a:solidFill>
                </a:ln>
                <a:noFill/>
                <a:effectLst/>
                <a:uLnTx/>
                <a:uFillTx/>
                <a:latin typeface="Posterama Bold"/>
                <a:ea typeface="+mj-ea"/>
                <a:cs typeface="+mj-cs"/>
              </a:rPr>
              <a:t>Thank you for listening</a:t>
            </a:r>
            <a:endParaRPr lang="en-US" dirty="0"/>
          </a:p>
        </p:txBody>
      </p:sp>
      <p:sp>
        <p:nvSpPr>
          <p:cNvPr id="5" name="TextBox 4">
            <a:extLst>
              <a:ext uri="{FF2B5EF4-FFF2-40B4-BE49-F238E27FC236}">
                <a16:creationId xmlns:a16="http://schemas.microsoft.com/office/drawing/2014/main" id="{9E02B2D6-8D16-5099-4ECC-285372656D93}"/>
              </a:ext>
            </a:extLst>
          </p:cNvPr>
          <p:cNvSpPr txBox="1"/>
          <p:nvPr/>
        </p:nvSpPr>
        <p:spPr>
          <a:xfrm>
            <a:off x="1592826" y="4819084"/>
            <a:ext cx="6174658" cy="369332"/>
          </a:xfrm>
          <a:prstGeom prst="rect">
            <a:avLst/>
          </a:prstGeom>
          <a:noFill/>
        </p:spPr>
        <p:txBody>
          <a:bodyPr wrap="square">
            <a:spAutoFit/>
          </a:bodyPr>
          <a:lstStyle/>
          <a:p>
            <a:pPr rtl="0"/>
            <a:r>
              <a:rPr lang="en-GB" dirty="0"/>
              <a:t>Arian Bahadori</a:t>
            </a:r>
          </a:p>
        </p:txBody>
      </p:sp>
    </p:spTree>
    <p:extLst>
      <p:ext uri="{BB962C8B-B14F-4D97-AF65-F5344CB8AC3E}">
        <p14:creationId xmlns:p14="http://schemas.microsoft.com/office/powerpoint/2010/main" val="1987845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EF3FDE3-FFC0-E1DC-404A-6FA7B2B2BE12}"/>
              </a:ext>
            </a:extLst>
          </p:cNvPr>
          <p:cNvSpPr>
            <a:spLocks noGrp="1"/>
          </p:cNvSpPr>
          <p:nvPr>
            <p:ph type="sldNum" sz="quarter" idx="12"/>
          </p:nvPr>
        </p:nvSpPr>
        <p:spPr/>
        <p:txBody>
          <a:bodyPr/>
          <a:lstStyle/>
          <a:p>
            <a:pPr rtl="0"/>
            <a:fld id="{A402E4C0-AD5E-4E8C-9F21-7CCE474BDCEB}" type="slidenum">
              <a:rPr lang="en-GB" noProof="0" smtClean="0"/>
              <a:t>13</a:t>
            </a:fld>
            <a:endParaRPr lang="en-GB" noProof="0"/>
          </a:p>
        </p:txBody>
      </p:sp>
      <p:sp>
        <p:nvSpPr>
          <p:cNvPr id="8" name="TextBox 7">
            <a:extLst>
              <a:ext uri="{FF2B5EF4-FFF2-40B4-BE49-F238E27FC236}">
                <a16:creationId xmlns:a16="http://schemas.microsoft.com/office/drawing/2014/main" id="{E380D59F-F5F9-C2F6-7016-2015C5A4C797}"/>
              </a:ext>
            </a:extLst>
          </p:cNvPr>
          <p:cNvSpPr txBox="1"/>
          <p:nvPr/>
        </p:nvSpPr>
        <p:spPr>
          <a:xfrm>
            <a:off x="5633883" y="2642251"/>
            <a:ext cx="6174657" cy="1015663"/>
          </a:xfrm>
          <a:prstGeom prst="rect">
            <a:avLst/>
          </a:prstGeom>
          <a:noFill/>
        </p:spPr>
        <p:txBody>
          <a:bodyPr wrap="square" rtlCol="0">
            <a:spAutoFit/>
          </a:bodyPr>
          <a:lstStyle/>
          <a:p>
            <a:r>
              <a:rPr lang="en-US" sz="6000" dirty="0"/>
              <a:t>Any questions?</a:t>
            </a:r>
          </a:p>
        </p:txBody>
      </p:sp>
      <p:pic>
        <p:nvPicPr>
          <p:cNvPr id="5128" name="Picture 8" descr="Pin By Master Of The Dark Arts On Stewie Griffin Family Guy, 47% OFF">
            <a:extLst>
              <a:ext uri="{FF2B5EF4-FFF2-40B4-BE49-F238E27FC236}">
                <a16:creationId xmlns:a16="http://schemas.microsoft.com/office/drawing/2014/main" id="{52050359-D64C-7AEF-A10A-8D37B51CFE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1009" y="3840477"/>
            <a:ext cx="3928346" cy="2698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3088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C7A5E1B-BAC9-9E8B-667F-FA9145EAA5A6}"/>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095999" y="1543050"/>
            <a:ext cx="6094353" cy="3887995"/>
          </a:xfrm>
          <a:prstGeom prst="rect">
            <a:avLst/>
          </a:prstGeom>
        </p:spPr>
      </p:pic>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3" y="1543050"/>
            <a:ext cx="6094353" cy="3887995"/>
          </a:xfrm>
          <a:solidFill>
            <a:schemeClr val="tx1">
              <a:alpha val="80000"/>
            </a:schemeClr>
          </a:solidFill>
        </p:spPr>
        <p:txBody>
          <a:bodyPr rtlCol="0"/>
          <a:lstStyle/>
          <a:p>
            <a:pPr rtl="0"/>
            <a:r>
              <a:rPr lang="en-GB" b="1" dirty="0">
                <a:solidFill>
                  <a:schemeClr val="bg1"/>
                </a:solidFill>
              </a:rPr>
              <a:t>Overview</a:t>
            </a:r>
          </a:p>
        </p:txBody>
      </p:sp>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a:xfrm>
            <a:off x="67494" y="3007594"/>
            <a:ext cx="5425225" cy="2178263"/>
          </a:xfrm>
        </p:spPr>
        <p:txBody>
          <a:bodyPr rtlCol="0">
            <a:normAutofit/>
          </a:bodyPr>
          <a:lstStyle/>
          <a:p>
            <a:pPr algn="just"/>
            <a:r>
              <a:rPr lang="en-GB" sz="1800" dirty="0">
                <a:solidFill>
                  <a:schemeClr val="bg1"/>
                </a:solidFill>
              </a:rPr>
              <a:t>This project involves creating an ETL pipeline to fetch cryptocurrency data from the CoinMarketCap API, process and store it in a PostgreSQL database, and then visualize the data using a Streamlit dashboard.</a:t>
            </a:r>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en-GB" smtClean="0"/>
              <a:pPr/>
              <a:t>2</a:t>
            </a:fld>
            <a:endParaRPr lang="en-GB" dirty="0"/>
          </a:p>
        </p:txBody>
      </p:sp>
      <p:sp>
        <p:nvSpPr>
          <p:cNvPr id="7" name="TextBox 6">
            <a:extLst>
              <a:ext uri="{FF2B5EF4-FFF2-40B4-BE49-F238E27FC236}">
                <a16:creationId xmlns:a16="http://schemas.microsoft.com/office/drawing/2014/main" id="{70F5209A-E85B-496E-4988-3E2ED7E1FAFC}"/>
              </a:ext>
            </a:extLst>
          </p:cNvPr>
          <p:cNvSpPr txBox="1"/>
          <p:nvPr/>
        </p:nvSpPr>
        <p:spPr>
          <a:xfrm>
            <a:off x="9967784" y="5431045"/>
            <a:ext cx="7772400" cy="230832"/>
          </a:xfrm>
          <a:prstGeom prst="rect">
            <a:avLst/>
          </a:prstGeom>
          <a:noFill/>
        </p:spPr>
        <p:txBody>
          <a:bodyPr wrap="square" rtlCol="0">
            <a:spAutoFit/>
          </a:bodyPr>
          <a:lstStyle/>
          <a:p>
            <a:r>
              <a:rPr lang="en-US" sz="900" dirty="0">
                <a:hlinkClick r:id="rId4" tooltip="https://d-stephenson.github.io/dat701/journal/enterprise%20database%20solutions/2021/10/19/journal-three-dat701.html"/>
              </a:rPr>
              <a:t>This Photo</a:t>
            </a:r>
            <a:r>
              <a:rPr lang="en-US" sz="900" dirty="0"/>
              <a:t> is licensed under </a:t>
            </a:r>
            <a:r>
              <a:rPr lang="en-US" sz="900" dirty="0">
                <a:hlinkClick r:id="rId5" tooltip="https://creativecommons.org/licenses/by-nc-sa/3.0/"/>
              </a:rPr>
              <a:t>CC BY-SA-NC</a:t>
            </a:r>
            <a:endParaRPr lang="en-US" sz="900" dirty="0"/>
          </a:p>
        </p:txBody>
      </p:sp>
    </p:spTree>
    <p:extLst>
      <p:ext uri="{BB962C8B-B14F-4D97-AF65-F5344CB8AC3E}">
        <p14:creationId xmlns:p14="http://schemas.microsoft.com/office/powerpoint/2010/main" val="277377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9">
            <a:extLst>
              <a:ext uri="{FF2B5EF4-FFF2-40B4-BE49-F238E27FC236}">
                <a16:creationId xmlns:a16="http://schemas.microsoft.com/office/drawing/2014/main" id="{3EB40F37-66AF-8452-3B9F-1A88D5CE203C}"/>
              </a:ext>
            </a:extLst>
          </p:cNvPr>
          <p:cNvSpPr txBox="1">
            <a:spLocks/>
          </p:cNvSpPr>
          <p:nvPr/>
        </p:nvSpPr>
        <p:spPr>
          <a:xfrm>
            <a:off x="854439" y="835457"/>
            <a:ext cx="3372787" cy="5187084"/>
          </a:xfrm>
          <a:prstGeom prst="rect">
            <a:avLst/>
          </a:prstGeom>
          <a:solidFill>
            <a:schemeClr val="tx1">
              <a:alpha val="80000"/>
            </a:schemeClr>
          </a:solidFill>
        </p:spPr>
        <p:txBody>
          <a:bodyPr vert="horz" lIns="91440" tIns="45720" rIns="91440" bIns="45720" rtlCol="0" anchor="ctr">
            <a:normAutofit/>
          </a:bodyPr>
          <a:lstStyle>
            <a:lvl1pPr algn="ctr" defTabSz="914400" rtl="0" eaLnBrk="1" latinLnBrk="0" hangingPunct="1">
              <a:lnSpc>
                <a:spcPct val="125000"/>
              </a:lnSpc>
              <a:spcBef>
                <a:spcPct val="0"/>
              </a:spcBef>
              <a:buNone/>
              <a:defRPr sz="2800" kern="1200" cap="all" spc="400" baseline="0">
                <a:ln w="19050">
                  <a:solidFill>
                    <a:schemeClr val="bg1"/>
                  </a:solidFill>
                </a:ln>
                <a:noFill/>
                <a:latin typeface="+mj-lt"/>
                <a:ea typeface="+mj-ea"/>
                <a:cs typeface="+mj-cs"/>
              </a:defRPr>
            </a:lvl1pPr>
          </a:lstStyle>
          <a:p>
            <a:endParaRPr lang="en-GB" b="1" dirty="0">
              <a:solidFill>
                <a:schemeClr val="bg1"/>
              </a:solidFill>
            </a:endParaRPr>
          </a:p>
        </p:txBody>
      </p:sp>
      <p:sp>
        <p:nvSpPr>
          <p:cNvPr id="13" name="Title 19">
            <a:extLst>
              <a:ext uri="{FF2B5EF4-FFF2-40B4-BE49-F238E27FC236}">
                <a16:creationId xmlns:a16="http://schemas.microsoft.com/office/drawing/2014/main" id="{C341BAC6-0805-5BB9-73B4-DD199BBCC159}"/>
              </a:ext>
            </a:extLst>
          </p:cNvPr>
          <p:cNvSpPr txBox="1">
            <a:spLocks/>
          </p:cNvSpPr>
          <p:nvPr/>
        </p:nvSpPr>
        <p:spPr>
          <a:xfrm>
            <a:off x="0" y="835457"/>
            <a:ext cx="12192003" cy="5187084"/>
          </a:xfrm>
          <a:prstGeom prst="rect">
            <a:avLst/>
          </a:prstGeom>
          <a:solidFill>
            <a:schemeClr val="tx1">
              <a:alpha val="80000"/>
            </a:schemeClr>
          </a:solidFill>
        </p:spPr>
        <p:txBody>
          <a:bodyPr vert="horz" lIns="91440" tIns="45720" rIns="91440" bIns="45720" rtlCol="0" anchor="ctr">
            <a:normAutofit/>
          </a:bodyPr>
          <a:lstStyle>
            <a:lvl1pPr algn="ctr" defTabSz="914400" rtl="0" eaLnBrk="1" latinLnBrk="0" hangingPunct="1">
              <a:lnSpc>
                <a:spcPct val="125000"/>
              </a:lnSpc>
              <a:spcBef>
                <a:spcPct val="0"/>
              </a:spcBef>
              <a:buNone/>
              <a:defRPr sz="2800" kern="1200" cap="all" spc="400" baseline="0">
                <a:ln w="19050">
                  <a:solidFill>
                    <a:schemeClr val="bg1"/>
                  </a:solidFill>
                </a:ln>
                <a:noFill/>
                <a:latin typeface="+mj-lt"/>
                <a:ea typeface="+mj-ea"/>
                <a:cs typeface="+mj-cs"/>
              </a:defRPr>
            </a:lvl1pPr>
          </a:lstStyle>
          <a:p>
            <a:endParaRPr lang="en-GB" b="1" dirty="0">
              <a:solidFill>
                <a:schemeClr val="bg1"/>
              </a:solidFill>
            </a:endParaRPr>
          </a:p>
        </p:txBody>
      </p:sp>
      <p:sp>
        <p:nvSpPr>
          <p:cNvPr id="5" name="Slide Number Placeholder 4">
            <a:extLst>
              <a:ext uri="{FF2B5EF4-FFF2-40B4-BE49-F238E27FC236}">
                <a16:creationId xmlns:a16="http://schemas.microsoft.com/office/drawing/2014/main" id="{4E307E40-C832-66B2-510B-1CD0690B8CD4}"/>
              </a:ext>
            </a:extLst>
          </p:cNvPr>
          <p:cNvSpPr>
            <a:spLocks noGrp="1"/>
          </p:cNvSpPr>
          <p:nvPr>
            <p:ph type="sldNum" sz="quarter" idx="12"/>
          </p:nvPr>
        </p:nvSpPr>
        <p:spPr/>
        <p:txBody>
          <a:bodyPr/>
          <a:lstStyle/>
          <a:p>
            <a:pPr rtl="0"/>
            <a:fld id="{A402E4C0-AD5E-4E8C-9F21-7CCE474BDCEB}" type="slidenum">
              <a:rPr lang="en-GB" noProof="0" smtClean="0"/>
              <a:t>3</a:t>
            </a:fld>
            <a:endParaRPr lang="en-GB" noProof="0"/>
          </a:p>
        </p:txBody>
      </p:sp>
      <p:sp>
        <p:nvSpPr>
          <p:cNvPr id="10" name="TextBox 9">
            <a:extLst>
              <a:ext uri="{FF2B5EF4-FFF2-40B4-BE49-F238E27FC236}">
                <a16:creationId xmlns:a16="http://schemas.microsoft.com/office/drawing/2014/main" id="{C1438E9F-F2D6-7F67-1A2B-0053F06AD568}"/>
              </a:ext>
            </a:extLst>
          </p:cNvPr>
          <p:cNvSpPr txBox="1"/>
          <p:nvPr/>
        </p:nvSpPr>
        <p:spPr>
          <a:xfrm>
            <a:off x="1151626" y="1523364"/>
            <a:ext cx="6249837" cy="3139321"/>
          </a:xfrm>
          <a:prstGeom prst="rect">
            <a:avLst/>
          </a:prstGeom>
          <a:noFill/>
        </p:spPr>
        <p:txBody>
          <a:bodyPr wrap="square">
            <a:spAutoFit/>
          </a:bodyPr>
          <a:lstStyle/>
          <a:p>
            <a:r>
              <a:rPr lang="en-GB" sz="3600" b="1" i="0" u="none" strike="noStrike" kern="1200" cap="all" spc="400" normalizeH="0" dirty="0">
                <a:ln w="19050">
                  <a:solidFill>
                    <a:schemeClr val="accent5"/>
                  </a:solidFill>
                </a:ln>
                <a:noFill/>
                <a:effectLst/>
                <a:uLnTx/>
                <a:uFillTx/>
                <a:latin typeface="+mj-lt"/>
                <a:ea typeface="+mn-ea"/>
                <a:cs typeface="+mn-cs"/>
              </a:rPr>
              <a:t>Agenda</a:t>
            </a:r>
            <a:endParaRPr lang="en-GB" sz="1800" b="1" i="0" u="none" strike="noStrike" kern="1200" cap="all" spc="400" normalizeH="0" dirty="0">
              <a:ln w="19050">
                <a:solidFill>
                  <a:schemeClr val="accent5"/>
                </a:solidFill>
              </a:ln>
              <a:noFill/>
              <a:effectLst/>
              <a:uLnTx/>
              <a:uFillTx/>
              <a:latin typeface="+mj-lt"/>
              <a:ea typeface="+mn-ea"/>
              <a:cs typeface="+mn-cs"/>
            </a:endParaRPr>
          </a:p>
          <a:p>
            <a:endParaRPr lang="en-GB" cap="all" spc="400" dirty="0">
              <a:ln w="19050">
                <a:solidFill>
                  <a:schemeClr val="accent5"/>
                </a:solidFill>
              </a:ln>
              <a:noFill/>
              <a:latin typeface="+mj-lt"/>
            </a:endParaRPr>
          </a:p>
          <a:p>
            <a:r>
              <a:rPr kumimoji="0" lang="en-GB" sz="1600" i="0" u="none" strike="noStrike" kern="1200" cap="all" spc="200" normalizeH="0" baseline="0" noProof="0" dirty="0">
                <a:ln>
                  <a:noFill/>
                </a:ln>
                <a:solidFill>
                  <a:srgbClr val="15C7C7"/>
                </a:solidFill>
                <a:effectLst/>
                <a:uLnTx/>
                <a:uFillTx/>
                <a:latin typeface="+mj-lt"/>
                <a:ea typeface="+mn-ea"/>
                <a:cs typeface="Posterama" panose="020B0504020200020000" pitchFamily="34" charset="0"/>
              </a:rPr>
              <a:t>Overview</a:t>
            </a:r>
          </a:p>
          <a:p>
            <a:r>
              <a:rPr lang="en-GB" sz="1600" cap="all" spc="200" dirty="0">
                <a:solidFill>
                  <a:srgbClr val="15C7C7"/>
                </a:solidFill>
                <a:latin typeface="+mj-lt"/>
                <a:cs typeface="Posterama" panose="020B0504020200020000" pitchFamily="34" charset="0"/>
              </a:rPr>
              <a:t>Problem statement</a:t>
            </a:r>
          </a:p>
          <a:p>
            <a:r>
              <a:rPr lang="en-GB" sz="1600" cap="all" spc="200" dirty="0">
                <a:ln w="19050">
                  <a:solidFill>
                    <a:schemeClr val="accent5"/>
                  </a:solidFill>
                </a:ln>
                <a:solidFill>
                  <a:srgbClr val="15C7C7"/>
                </a:solidFill>
                <a:latin typeface="+mj-lt"/>
                <a:cs typeface="Posterama" panose="020B0504020200020000" pitchFamily="34" charset="0"/>
              </a:rPr>
              <a:t>Solution</a:t>
            </a:r>
          </a:p>
          <a:p>
            <a:r>
              <a:rPr lang="en-GB" sz="1600" cap="all" spc="200" dirty="0">
                <a:ln w="19050">
                  <a:solidFill>
                    <a:schemeClr val="accent5"/>
                  </a:solidFill>
                </a:ln>
                <a:solidFill>
                  <a:srgbClr val="15C7C7"/>
                </a:solidFill>
                <a:latin typeface="+mj-lt"/>
                <a:cs typeface="Posterama" panose="020B0504020200020000" pitchFamily="34" charset="0"/>
              </a:rPr>
              <a:t>Methodology</a:t>
            </a:r>
          </a:p>
          <a:p>
            <a:r>
              <a:rPr lang="en-GB" sz="1600" cap="all" spc="200" dirty="0">
                <a:ln w="19050">
                  <a:solidFill>
                    <a:schemeClr val="accent5"/>
                  </a:solidFill>
                </a:ln>
                <a:solidFill>
                  <a:srgbClr val="15C7C7"/>
                </a:solidFill>
                <a:latin typeface="+mj-lt"/>
                <a:cs typeface="Posterama" panose="020B0504020200020000" pitchFamily="34" charset="0"/>
              </a:rPr>
              <a:t>Diagram</a:t>
            </a:r>
          </a:p>
          <a:p>
            <a:r>
              <a:rPr lang="en-GB" sz="1600" cap="all" spc="200" dirty="0">
                <a:ln w="19050">
                  <a:solidFill>
                    <a:schemeClr val="accent5"/>
                  </a:solidFill>
                </a:ln>
                <a:solidFill>
                  <a:srgbClr val="15C7C7"/>
                </a:solidFill>
                <a:latin typeface="+mj-lt"/>
                <a:cs typeface="Posterama" panose="020B0504020200020000" pitchFamily="34" charset="0"/>
              </a:rPr>
              <a:t>Demo</a:t>
            </a:r>
          </a:p>
          <a:p>
            <a:r>
              <a:rPr lang="en-GB" sz="1600" cap="all" spc="200" dirty="0">
                <a:ln w="19050">
                  <a:solidFill>
                    <a:schemeClr val="accent5"/>
                  </a:solidFill>
                </a:ln>
                <a:solidFill>
                  <a:srgbClr val="15C7C7"/>
                </a:solidFill>
                <a:latin typeface="+mj-lt"/>
                <a:cs typeface="Posterama" panose="020B0504020200020000" pitchFamily="34" charset="0"/>
              </a:rPr>
              <a:t>Limitations</a:t>
            </a:r>
          </a:p>
          <a:p>
            <a:r>
              <a:rPr lang="en-GB" sz="1600" cap="all" spc="200" dirty="0">
                <a:ln w="19050">
                  <a:solidFill>
                    <a:schemeClr val="accent5"/>
                  </a:solidFill>
                </a:ln>
                <a:solidFill>
                  <a:srgbClr val="15C7C7"/>
                </a:solidFill>
                <a:latin typeface="+mj-lt"/>
                <a:cs typeface="Posterama" panose="020B0504020200020000" pitchFamily="34" charset="0"/>
              </a:rPr>
              <a:t>Summary</a:t>
            </a:r>
          </a:p>
          <a:p>
            <a:r>
              <a:rPr lang="en-GB" sz="1600" cap="all" spc="200" dirty="0">
                <a:ln w="19050">
                  <a:solidFill>
                    <a:schemeClr val="accent5"/>
                  </a:solidFill>
                </a:ln>
                <a:solidFill>
                  <a:srgbClr val="15C7C7"/>
                </a:solidFill>
                <a:latin typeface="+mj-lt"/>
                <a:cs typeface="Posterama" panose="020B0504020200020000" pitchFamily="34" charset="0"/>
              </a:rPr>
              <a:t>Q&amp;A</a:t>
            </a:r>
            <a:endParaRPr lang="en-GB" cap="all" spc="400" dirty="0">
              <a:ln w="19050">
                <a:solidFill>
                  <a:schemeClr val="accent5"/>
                </a:solidFill>
              </a:ln>
              <a:noFill/>
              <a:latin typeface="+mj-lt"/>
            </a:endParaRPr>
          </a:p>
        </p:txBody>
      </p:sp>
      <p:pic>
        <p:nvPicPr>
          <p:cNvPr id="12" name="Picture 11" descr="Person working late at the office">
            <a:extLst>
              <a:ext uri="{FF2B5EF4-FFF2-40B4-BE49-F238E27FC236}">
                <a16:creationId xmlns:a16="http://schemas.microsoft.com/office/drawing/2014/main" id="{D0646B77-CC12-5B60-4F52-ED88A7BD78D9}"/>
              </a:ext>
            </a:extLst>
          </p:cNvPr>
          <p:cNvPicPr>
            <a:picLocks noChangeAspect="1"/>
          </p:cNvPicPr>
          <p:nvPr/>
        </p:nvPicPr>
        <p:blipFill>
          <a:blip r:embed="rId3"/>
          <a:stretch>
            <a:fillRect/>
          </a:stretch>
        </p:blipFill>
        <p:spPr>
          <a:xfrm>
            <a:off x="5081664" y="835458"/>
            <a:ext cx="7110335" cy="5187084"/>
          </a:xfrm>
          <a:prstGeom prst="rect">
            <a:avLst/>
          </a:prstGeom>
        </p:spPr>
      </p:pic>
    </p:spTree>
    <p:extLst>
      <p:ext uri="{BB962C8B-B14F-4D97-AF65-F5344CB8AC3E}">
        <p14:creationId xmlns:p14="http://schemas.microsoft.com/office/powerpoint/2010/main" val="3701918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9">
            <a:extLst>
              <a:ext uri="{FF2B5EF4-FFF2-40B4-BE49-F238E27FC236}">
                <a16:creationId xmlns:a16="http://schemas.microsoft.com/office/drawing/2014/main" id="{490E5659-484C-429D-289D-F2A796803B71}"/>
              </a:ext>
            </a:extLst>
          </p:cNvPr>
          <p:cNvSpPr txBox="1">
            <a:spLocks/>
          </p:cNvSpPr>
          <p:nvPr/>
        </p:nvSpPr>
        <p:spPr>
          <a:xfrm>
            <a:off x="0" y="549157"/>
            <a:ext cx="12192003" cy="792458"/>
          </a:xfrm>
          <a:prstGeom prst="rect">
            <a:avLst/>
          </a:prstGeom>
          <a:solidFill>
            <a:schemeClr val="tx1">
              <a:alpha val="80000"/>
            </a:schemeClr>
          </a:solidFill>
        </p:spPr>
        <p:txBody>
          <a:bodyPr vert="horz" lIns="91440" tIns="45720" rIns="91440" bIns="45720" rtlCol="0" anchor="ctr">
            <a:normAutofit/>
          </a:bodyPr>
          <a:lstStyle>
            <a:lvl1pPr algn="ctr" defTabSz="914400" rtl="0" eaLnBrk="1" latinLnBrk="0" hangingPunct="1">
              <a:lnSpc>
                <a:spcPct val="125000"/>
              </a:lnSpc>
              <a:spcBef>
                <a:spcPct val="0"/>
              </a:spcBef>
              <a:buNone/>
              <a:defRPr sz="2800" kern="1200" cap="all" spc="400" baseline="0">
                <a:ln w="19050">
                  <a:solidFill>
                    <a:schemeClr val="bg1"/>
                  </a:solidFill>
                </a:ln>
                <a:noFill/>
                <a:latin typeface="+mj-lt"/>
                <a:ea typeface="+mj-ea"/>
                <a:cs typeface="+mj-cs"/>
              </a:defRPr>
            </a:lvl1pPr>
          </a:lstStyle>
          <a:p>
            <a:endParaRPr lang="en-GB" b="1" dirty="0">
              <a:solidFill>
                <a:schemeClr val="bg1"/>
              </a:solidFill>
            </a:endParaRPr>
          </a:p>
        </p:txBody>
      </p:sp>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a:xfrm>
            <a:off x="1064814" y="696968"/>
            <a:ext cx="7288284" cy="469490"/>
          </a:xfrm>
        </p:spPr>
        <p:txBody>
          <a:bodyPr rtlCol="0">
            <a:normAutofit fontScale="90000"/>
          </a:bodyPr>
          <a:lstStyle/>
          <a:p>
            <a:pPr rtl="0"/>
            <a:r>
              <a:rPr lang="en-GB" sz="2800" b="0" i="0" u="none" strike="noStrike" kern="1200" cap="all" spc="400" normalizeH="0" dirty="0">
                <a:ln w="19050">
                  <a:solidFill>
                    <a:schemeClr val="accent5"/>
                  </a:solidFill>
                </a:ln>
                <a:noFill/>
                <a:effectLst/>
                <a:uLnTx/>
                <a:uFillTx/>
                <a:latin typeface="+mj-lt"/>
                <a:ea typeface="+mn-ea"/>
                <a:cs typeface="+mn-cs"/>
              </a:rPr>
              <a:t>Problem statement</a:t>
            </a:r>
            <a:endParaRPr lang="en-GB" dirty="0"/>
          </a:p>
        </p:txBody>
      </p:sp>
      <p:sp>
        <p:nvSpPr>
          <p:cNvPr id="64" name="Text Placeholder 63">
            <a:extLst>
              <a:ext uri="{FF2B5EF4-FFF2-40B4-BE49-F238E27FC236}">
                <a16:creationId xmlns:a16="http://schemas.microsoft.com/office/drawing/2014/main" id="{65AD76B6-01DC-462A-9FF0-16CC82FBDBE0}"/>
              </a:ext>
            </a:extLst>
          </p:cNvPr>
          <p:cNvSpPr>
            <a:spLocks noGrp="1"/>
          </p:cNvSpPr>
          <p:nvPr>
            <p:ph type="body" sz="quarter" idx="22"/>
          </p:nvPr>
        </p:nvSpPr>
        <p:spPr>
          <a:xfrm>
            <a:off x="897006" y="1805408"/>
            <a:ext cx="2289974" cy="365125"/>
          </a:xfrm>
        </p:spPr>
        <p:txBody>
          <a:bodyPr rtlCol="0"/>
          <a:lstStyle/>
          <a:p>
            <a:pPr rtl="0"/>
            <a:r>
              <a:rPr lang="en-GB" dirty="0"/>
              <a:t>Banks</a:t>
            </a:r>
          </a:p>
        </p:txBody>
      </p:sp>
      <p:sp>
        <p:nvSpPr>
          <p:cNvPr id="63" name="Text Placeholder 62">
            <a:extLst>
              <a:ext uri="{FF2B5EF4-FFF2-40B4-BE49-F238E27FC236}">
                <a16:creationId xmlns:a16="http://schemas.microsoft.com/office/drawing/2014/main" id="{831B3626-E1D2-42AE-AB45-94BC5112D8FC}"/>
              </a:ext>
            </a:extLst>
          </p:cNvPr>
          <p:cNvSpPr>
            <a:spLocks noGrp="1"/>
          </p:cNvSpPr>
          <p:nvPr>
            <p:ph type="body" sz="quarter" idx="16"/>
          </p:nvPr>
        </p:nvSpPr>
        <p:spPr>
          <a:xfrm>
            <a:off x="4080742" y="1802885"/>
            <a:ext cx="2916397" cy="300595"/>
          </a:xfrm>
        </p:spPr>
        <p:txBody>
          <a:bodyPr rtlCol="0">
            <a:normAutofit lnSpcReduction="10000"/>
          </a:bodyPr>
          <a:lstStyle/>
          <a:p>
            <a:pPr rtl="0"/>
            <a:r>
              <a:rPr lang="en-GB" dirty="0"/>
              <a:t>Projects</a:t>
            </a:r>
          </a:p>
        </p:txBody>
      </p:sp>
      <p:sp>
        <p:nvSpPr>
          <p:cNvPr id="67" name="Text Placeholder 66">
            <a:extLst>
              <a:ext uri="{FF2B5EF4-FFF2-40B4-BE49-F238E27FC236}">
                <a16:creationId xmlns:a16="http://schemas.microsoft.com/office/drawing/2014/main" id="{3705D4B7-D21E-458D-B289-A189923D7B3E}"/>
              </a:ext>
            </a:extLst>
          </p:cNvPr>
          <p:cNvSpPr>
            <a:spLocks noGrp="1"/>
          </p:cNvSpPr>
          <p:nvPr>
            <p:ph type="body" sz="quarter" idx="25"/>
          </p:nvPr>
        </p:nvSpPr>
        <p:spPr>
          <a:xfrm>
            <a:off x="7373403" y="1743913"/>
            <a:ext cx="2916398" cy="365125"/>
          </a:xfrm>
        </p:spPr>
        <p:txBody>
          <a:bodyPr rtlCol="0">
            <a:normAutofit/>
          </a:bodyPr>
          <a:lstStyle/>
          <a:p>
            <a:pPr rtl="0"/>
            <a:r>
              <a:rPr lang="en-GB" dirty="0"/>
              <a:t>Crypto ownership</a:t>
            </a:r>
          </a:p>
        </p:txBody>
      </p:sp>
      <p:sp>
        <p:nvSpPr>
          <p:cNvPr id="43" name="Text Placeholder 42">
            <a:extLst>
              <a:ext uri="{FF2B5EF4-FFF2-40B4-BE49-F238E27FC236}">
                <a16:creationId xmlns:a16="http://schemas.microsoft.com/office/drawing/2014/main" id="{80683256-31D4-4761-874B-66494293B9AF}"/>
              </a:ext>
            </a:extLst>
          </p:cNvPr>
          <p:cNvSpPr>
            <a:spLocks noGrp="1"/>
          </p:cNvSpPr>
          <p:nvPr>
            <p:ph type="body" sz="quarter" idx="18"/>
          </p:nvPr>
        </p:nvSpPr>
        <p:spPr>
          <a:xfrm>
            <a:off x="897006" y="2232178"/>
            <a:ext cx="2807470" cy="1281953"/>
          </a:xfrm>
        </p:spPr>
        <p:txBody>
          <a:bodyPr rtlCol="0">
            <a:normAutofit/>
          </a:bodyPr>
          <a:lstStyle/>
          <a:p>
            <a:pPr algn="just" rtl="0"/>
            <a:r>
              <a:rPr lang="en-GB" dirty="0"/>
              <a:t>Banks and financial services need</a:t>
            </a:r>
          </a:p>
          <a:p>
            <a:pPr algn="just" rtl="0"/>
            <a:r>
              <a:rPr lang="en-GB" dirty="0"/>
              <a:t>improved security, enhanced decision-making, personalised services and optimise operations.</a:t>
            </a:r>
          </a:p>
        </p:txBody>
      </p:sp>
      <p:sp>
        <p:nvSpPr>
          <p:cNvPr id="50" name="Text Placeholder 49">
            <a:extLst>
              <a:ext uri="{FF2B5EF4-FFF2-40B4-BE49-F238E27FC236}">
                <a16:creationId xmlns:a16="http://schemas.microsoft.com/office/drawing/2014/main" id="{0868D1C0-8D01-4F5F-ADB2-2B0A4D1E744F}"/>
              </a:ext>
            </a:extLst>
          </p:cNvPr>
          <p:cNvSpPr>
            <a:spLocks noGrp="1"/>
          </p:cNvSpPr>
          <p:nvPr>
            <p:ph type="body" sz="quarter" idx="26"/>
          </p:nvPr>
        </p:nvSpPr>
        <p:spPr>
          <a:xfrm>
            <a:off x="7360977" y="2232178"/>
            <a:ext cx="3599466" cy="1639060"/>
          </a:xfrm>
        </p:spPr>
        <p:txBody>
          <a:bodyPr vert="horz" lIns="91440" tIns="45720" rIns="91440" bIns="45720" rtlCol="0" anchor="t">
            <a:normAutofit/>
          </a:bodyPr>
          <a:lstStyle/>
          <a:p>
            <a:pPr algn="just" rtl="0"/>
            <a:r>
              <a:rPr lang="en-GB" dirty="0"/>
              <a:t>Crypto awareness and ownership have continued to grow. Fewer than half of respondents were aware of cryptocurrency in 2021. But today, more than 80 percent said they were familiar with the financial technology.</a:t>
            </a:r>
          </a:p>
        </p:txBody>
      </p:sp>
      <p:sp>
        <p:nvSpPr>
          <p:cNvPr id="44" name="Text Placeholder 43">
            <a:extLst>
              <a:ext uri="{FF2B5EF4-FFF2-40B4-BE49-F238E27FC236}">
                <a16:creationId xmlns:a16="http://schemas.microsoft.com/office/drawing/2014/main" id="{12753D88-B840-4BCA-80FC-E51B691A8578}"/>
              </a:ext>
            </a:extLst>
          </p:cNvPr>
          <p:cNvSpPr>
            <a:spLocks noGrp="1"/>
          </p:cNvSpPr>
          <p:nvPr>
            <p:ph type="body" sz="quarter" idx="19"/>
          </p:nvPr>
        </p:nvSpPr>
        <p:spPr>
          <a:xfrm>
            <a:off x="4080741" y="2265242"/>
            <a:ext cx="2916397" cy="1010419"/>
          </a:xfrm>
        </p:spPr>
        <p:txBody>
          <a:bodyPr rtlCol="0">
            <a:normAutofit lnSpcReduction="10000"/>
          </a:bodyPr>
          <a:lstStyle/>
          <a:p>
            <a:pPr algn="just" rtl="0"/>
            <a:r>
              <a:rPr lang="en-GB" dirty="0"/>
              <a:t>One of the areas that banks are heavily invested is cryptocurrency – hence they need enhanced processing of data.</a:t>
            </a:r>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en-GB" smtClean="0"/>
              <a:pPr rtl="0"/>
              <a:t>4</a:t>
            </a:fld>
            <a:endParaRPr lang="en-GB" dirty="0"/>
          </a:p>
        </p:txBody>
      </p:sp>
      <p:pic>
        <p:nvPicPr>
          <p:cNvPr id="2" name="Picture 1">
            <a:extLst>
              <a:ext uri="{FF2B5EF4-FFF2-40B4-BE49-F238E27FC236}">
                <a16:creationId xmlns:a16="http://schemas.microsoft.com/office/drawing/2014/main" id="{9EB1B4BC-A0F8-4665-711F-0D538C42B7F4}"/>
              </a:ext>
            </a:extLst>
          </p:cNvPr>
          <p:cNvPicPr>
            <a:picLocks noChangeAspect="1"/>
          </p:cNvPicPr>
          <p:nvPr/>
        </p:nvPicPr>
        <p:blipFill>
          <a:blip r:embed="rId3"/>
          <a:stretch>
            <a:fillRect/>
          </a:stretch>
        </p:blipFill>
        <p:spPr>
          <a:xfrm>
            <a:off x="897006" y="3700534"/>
            <a:ext cx="4833425" cy="2838378"/>
          </a:xfrm>
          <a:prstGeom prst="rect">
            <a:avLst/>
          </a:prstGeom>
        </p:spPr>
      </p:pic>
      <p:pic>
        <p:nvPicPr>
          <p:cNvPr id="4" name="Picture 3">
            <a:extLst>
              <a:ext uri="{FF2B5EF4-FFF2-40B4-BE49-F238E27FC236}">
                <a16:creationId xmlns:a16="http://schemas.microsoft.com/office/drawing/2014/main" id="{6B539D65-23ED-FFF7-D022-E680841304E9}"/>
              </a:ext>
            </a:extLst>
          </p:cNvPr>
          <p:cNvPicPr>
            <a:picLocks noChangeAspect="1"/>
          </p:cNvPicPr>
          <p:nvPr/>
        </p:nvPicPr>
        <p:blipFill>
          <a:blip r:embed="rId4"/>
          <a:stretch>
            <a:fillRect/>
          </a:stretch>
        </p:blipFill>
        <p:spPr>
          <a:xfrm>
            <a:off x="6448001" y="4568163"/>
            <a:ext cx="3419323" cy="737590"/>
          </a:xfrm>
          <a:prstGeom prst="rect">
            <a:avLst/>
          </a:prstGeom>
        </p:spPr>
      </p:pic>
      <p:pic>
        <p:nvPicPr>
          <p:cNvPr id="7" name="Picture 6">
            <a:extLst>
              <a:ext uri="{FF2B5EF4-FFF2-40B4-BE49-F238E27FC236}">
                <a16:creationId xmlns:a16="http://schemas.microsoft.com/office/drawing/2014/main" id="{2B97E228-BA9D-1D87-68A5-704A96D813B3}"/>
              </a:ext>
            </a:extLst>
          </p:cNvPr>
          <p:cNvPicPr>
            <a:picLocks noChangeAspect="1"/>
          </p:cNvPicPr>
          <p:nvPr/>
        </p:nvPicPr>
        <p:blipFill>
          <a:blip r:embed="rId5"/>
          <a:stretch>
            <a:fillRect/>
          </a:stretch>
        </p:blipFill>
        <p:spPr>
          <a:xfrm>
            <a:off x="7272005" y="5377001"/>
            <a:ext cx="3688438" cy="572062"/>
          </a:xfrm>
          <a:prstGeom prst="rect">
            <a:avLst/>
          </a:prstGeom>
        </p:spPr>
      </p:pic>
    </p:spTree>
    <p:extLst>
      <p:ext uri="{BB962C8B-B14F-4D97-AF65-F5344CB8AC3E}">
        <p14:creationId xmlns:p14="http://schemas.microsoft.com/office/powerpoint/2010/main" val="611775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9">
            <a:extLst>
              <a:ext uri="{FF2B5EF4-FFF2-40B4-BE49-F238E27FC236}">
                <a16:creationId xmlns:a16="http://schemas.microsoft.com/office/drawing/2014/main" id="{F94A5F78-924A-6E7F-0BC9-62A9E51F926A}"/>
              </a:ext>
            </a:extLst>
          </p:cNvPr>
          <p:cNvSpPr txBox="1">
            <a:spLocks/>
          </p:cNvSpPr>
          <p:nvPr/>
        </p:nvSpPr>
        <p:spPr>
          <a:xfrm>
            <a:off x="268942" y="0"/>
            <a:ext cx="4072168" cy="6858000"/>
          </a:xfrm>
          <a:prstGeom prst="rect">
            <a:avLst/>
          </a:prstGeom>
          <a:solidFill>
            <a:schemeClr val="tx1">
              <a:alpha val="80000"/>
            </a:schemeClr>
          </a:solidFill>
        </p:spPr>
        <p:txBody>
          <a:bodyPr vert="horz" lIns="91440" tIns="45720" rIns="91440" bIns="45720" rtlCol="0" anchor="t">
            <a:normAutofit/>
          </a:bodyPr>
          <a:lstStyle>
            <a:lvl1pPr algn="l" defTabSz="914400" rtl="0" eaLnBrk="1" latinLnBrk="0" hangingPunct="1">
              <a:lnSpc>
                <a:spcPct val="125000"/>
              </a:lnSpc>
              <a:spcBef>
                <a:spcPct val="0"/>
              </a:spcBef>
              <a:buNone/>
              <a:defRPr sz="2800" kern="1200" cap="all" spc="400" baseline="0">
                <a:ln w="19050">
                  <a:solidFill>
                    <a:schemeClr val="bg1"/>
                  </a:solidFill>
                </a:ln>
                <a:noFill/>
                <a:latin typeface="+mj-lt"/>
                <a:ea typeface="+mj-ea"/>
                <a:cs typeface="+mj-cs"/>
              </a:defRPr>
            </a:lvl1pPr>
          </a:lstStyle>
          <a:p>
            <a:endParaRPr lang="en-GB" dirty="0">
              <a:solidFill>
                <a:schemeClr val="bg1"/>
              </a:solidFill>
            </a:endParaRPr>
          </a:p>
        </p:txBody>
      </p:sp>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268941" y="0"/>
            <a:ext cx="4042763" cy="6858000"/>
          </a:xfrm>
        </p:spPr>
        <p:txBody>
          <a:bodyPr rtlCol="0"/>
          <a:lstStyle/>
          <a:p>
            <a:pPr algn="ctr" rtl="0"/>
            <a:br>
              <a:rPr lang="en-GB" dirty="0"/>
            </a:br>
            <a:br>
              <a:rPr lang="en-GB" dirty="0"/>
            </a:br>
            <a:br>
              <a:rPr lang="en-GB" dirty="0"/>
            </a:br>
            <a:br>
              <a:rPr lang="en-GB" dirty="0"/>
            </a:br>
            <a:br>
              <a:rPr lang="en-GB" dirty="0"/>
            </a:br>
            <a:br>
              <a:rPr lang="en-GB" dirty="0"/>
            </a:br>
            <a:r>
              <a:rPr lang="en-GB" dirty="0"/>
              <a:t>Solution</a:t>
            </a:r>
          </a:p>
        </p:txBody>
      </p:sp>
      <p:sp>
        <p:nvSpPr>
          <p:cNvPr id="22" name="Text Placeholder 21">
            <a:extLst>
              <a:ext uri="{FF2B5EF4-FFF2-40B4-BE49-F238E27FC236}">
                <a16:creationId xmlns:a16="http://schemas.microsoft.com/office/drawing/2014/main" id="{D8965C87-7536-4E22-B0DD-FE276F346FF8}"/>
              </a:ext>
            </a:extLst>
          </p:cNvPr>
          <p:cNvSpPr>
            <a:spLocks noGrp="1"/>
          </p:cNvSpPr>
          <p:nvPr>
            <p:ph type="body" sz="quarter" idx="16"/>
          </p:nvPr>
        </p:nvSpPr>
        <p:spPr>
          <a:xfrm>
            <a:off x="8323660" y="2033614"/>
            <a:ext cx="3599399" cy="863857"/>
          </a:xfrm>
        </p:spPr>
        <p:txBody>
          <a:bodyPr rtlCol="0">
            <a:normAutofit/>
          </a:bodyPr>
          <a:lstStyle/>
          <a:p>
            <a:pPr rtl="0"/>
            <a:r>
              <a:rPr lang="en-GB" sz="2400" dirty="0"/>
              <a:t>Target audience</a:t>
            </a:r>
          </a:p>
        </p:txBody>
      </p:sp>
      <p:sp>
        <p:nvSpPr>
          <p:cNvPr id="37" name="Text Placeholder 36">
            <a:extLst>
              <a:ext uri="{FF2B5EF4-FFF2-40B4-BE49-F238E27FC236}">
                <a16:creationId xmlns:a16="http://schemas.microsoft.com/office/drawing/2014/main" id="{2D14101B-F5B0-4412-B50A-87D48857B9C9}"/>
              </a:ext>
            </a:extLst>
          </p:cNvPr>
          <p:cNvSpPr>
            <a:spLocks noGrp="1"/>
          </p:cNvSpPr>
          <p:nvPr>
            <p:ph type="body" sz="quarter" idx="13"/>
          </p:nvPr>
        </p:nvSpPr>
        <p:spPr>
          <a:xfrm>
            <a:off x="8393586" y="2828699"/>
            <a:ext cx="3018160" cy="2279251"/>
          </a:xfrm>
        </p:spPr>
        <p:txBody>
          <a:bodyPr rtlCol="0">
            <a:normAutofit/>
          </a:bodyPr>
          <a:lstStyle/>
          <a:p>
            <a:pPr marL="285750" indent="-285750" rtl="0">
              <a:buFont typeface="Arial" panose="020B0604020202020204" pitchFamily="34" charset="0"/>
              <a:buChar char="•"/>
            </a:pPr>
            <a:r>
              <a:rPr lang="en-GB" sz="1800" dirty="0"/>
              <a:t>Banks</a:t>
            </a:r>
          </a:p>
          <a:p>
            <a:pPr marL="285750" indent="-285750" rtl="0">
              <a:buFont typeface="Arial" panose="020B0604020202020204" pitchFamily="34" charset="0"/>
              <a:buChar char="•"/>
            </a:pPr>
            <a:r>
              <a:rPr lang="en-GB" sz="1800" dirty="0"/>
              <a:t>Financial Institutions</a:t>
            </a:r>
          </a:p>
          <a:p>
            <a:pPr marL="285750" indent="-285750" rtl="0">
              <a:buFont typeface="Arial" panose="020B0604020202020204" pitchFamily="34" charset="0"/>
              <a:buChar char="•"/>
            </a:pPr>
            <a:r>
              <a:rPr lang="en-GB" sz="1800" dirty="0"/>
              <a:t>Solo Traders</a:t>
            </a:r>
          </a:p>
          <a:p>
            <a:pPr marL="285750" indent="-285750" rtl="0">
              <a:buFont typeface="Arial" panose="020B0604020202020204" pitchFamily="34" charset="0"/>
              <a:buChar char="•"/>
            </a:pPr>
            <a:r>
              <a:rPr lang="en-GB" sz="1800" dirty="0"/>
              <a:t>Government Agencies </a:t>
            </a:r>
          </a:p>
          <a:p>
            <a:pPr marL="285750" indent="-285750" rtl="0">
              <a:buFont typeface="Arial" panose="020B0604020202020204" pitchFamily="34" charset="0"/>
              <a:buChar char="•"/>
            </a:pPr>
            <a:r>
              <a:rPr lang="en-GB" sz="1800" dirty="0"/>
              <a:t>Energy Sector</a:t>
            </a:r>
          </a:p>
          <a:p>
            <a:pPr marL="285750" indent="-285750" rtl="0">
              <a:buFont typeface="Arial" panose="020B0604020202020204" pitchFamily="34" charset="0"/>
              <a:buChar char="•"/>
            </a:pPr>
            <a:r>
              <a:rPr lang="en-GB" sz="1800" dirty="0"/>
              <a:t>Payment Processors</a:t>
            </a:r>
          </a:p>
        </p:txBody>
      </p:sp>
      <p:sp>
        <p:nvSpPr>
          <p:cNvPr id="40" name="Text Placeholder 39">
            <a:extLst>
              <a:ext uri="{FF2B5EF4-FFF2-40B4-BE49-F238E27FC236}">
                <a16:creationId xmlns:a16="http://schemas.microsoft.com/office/drawing/2014/main" id="{693ECB3E-F948-4E10-8437-85C02E7E0978}"/>
              </a:ext>
            </a:extLst>
          </p:cNvPr>
          <p:cNvSpPr>
            <a:spLocks noGrp="1"/>
          </p:cNvSpPr>
          <p:nvPr>
            <p:ph type="body" sz="quarter" idx="19"/>
          </p:nvPr>
        </p:nvSpPr>
        <p:spPr>
          <a:xfrm>
            <a:off x="4823017" y="1398494"/>
            <a:ext cx="2926445" cy="1864187"/>
          </a:xfrm>
        </p:spPr>
        <p:txBody>
          <a:bodyPr rtlCol="0">
            <a:normAutofit/>
          </a:bodyPr>
          <a:lstStyle/>
          <a:p>
            <a:pPr marL="285750" indent="-285750">
              <a:buFont typeface="Arial" panose="020B0604020202020204" pitchFamily="34" charset="0"/>
              <a:buChar char="•"/>
            </a:pPr>
            <a:r>
              <a:rPr lang="en-GB" sz="1800" dirty="0"/>
              <a:t>Reduce Costs</a:t>
            </a:r>
          </a:p>
          <a:p>
            <a:pPr marL="285750" indent="-285750">
              <a:buFont typeface="Arial" panose="020B0604020202020204" pitchFamily="34" charset="0"/>
              <a:buChar char="•"/>
            </a:pPr>
            <a:r>
              <a:rPr lang="en-GB" sz="1800" dirty="0"/>
              <a:t>Enhance Scalability</a:t>
            </a:r>
          </a:p>
          <a:p>
            <a:pPr marL="285750" indent="-285750">
              <a:buFont typeface="Arial" panose="020B0604020202020204" pitchFamily="34" charset="0"/>
              <a:buChar char="•"/>
            </a:pPr>
            <a:r>
              <a:rPr lang="en-GB" sz="1800" dirty="0"/>
              <a:t>Improve Agility</a:t>
            </a:r>
          </a:p>
          <a:p>
            <a:pPr marL="285750" indent="-285750">
              <a:buFont typeface="Arial" panose="020B0604020202020204" pitchFamily="34" charset="0"/>
              <a:buChar char="•"/>
            </a:pPr>
            <a:r>
              <a:rPr lang="en-GB" sz="1800" dirty="0"/>
              <a:t>Boost Security</a:t>
            </a:r>
          </a:p>
          <a:p>
            <a:pPr marL="285750" indent="-285750">
              <a:buFont typeface="Arial" panose="020B0604020202020204" pitchFamily="34" charset="0"/>
              <a:buChar char="•"/>
            </a:pPr>
            <a:r>
              <a:rPr lang="en-GB" sz="1800" dirty="0"/>
              <a:t>Enable Innovation</a:t>
            </a:r>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en-GB" smtClean="0"/>
              <a:pPr rtl="0"/>
              <a:t>5</a:t>
            </a:fld>
            <a:endParaRPr lang="en-GB" dirty="0"/>
          </a:p>
        </p:txBody>
      </p:sp>
      <p:sp>
        <p:nvSpPr>
          <p:cNvPr id="14" name="Text Placeholder 65">
            <a:extLst>
              <a:ext uri="{FF2B5EF4-FFF2-40B4-BE49-F238E27FC236}">
                <a16:creationId xmlns:a16="http://schemas.microsoft.com/office/drawing/2014/main" id="{78E27A38-5E74-555A-03B9-981EFB8A2268}"/>
              </a:ext>
            </a:extLst>
          </p:cNvPr>
          <p:cNvSpPr txBox="1">
            <a:spLocks/>
          </p:cNvSpPr>
          <p:nvPr/>
        </p:nvSpPr>
        <p:spPr>
          <a:xfrm>
            <a:off x="4683210" y="726773"/>
            <a:ext cx="5142107" cy="88494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a:t>Cloud adaptation</a:t>
            </a:r>
          </a:p>
        </p:txBody>
      </p:sp>
      <p:sp>
        <p:nvSpPr>
          <p:cNvPr id="15" name="Text Placeholder 44">
            <a:extLst>
              <a:ext uri="{FF2B5EF4-FFF2-40B4-BE49-F238E27FC236}">
                <a16:creationId xmlns:a16="http://schemas.microsoft.com/office/drawing/2014/main" id="{63D61B49-AB26-8B77-CD40-FCE8F0D4B907}"/>
              </a:ext>
            </a:extLst>
          </p:cNvPr>
          <p:cNvSpPr txBox="1">
            <a:spLocks/>
          </p:cNvSpPr>
          <p:nvPr/>
        </p:nvSpPr>
        <p:spPr>
          <a:xfrm>
            <a:off x="4838100" y="4016090"/>
            <a:ext cx="3485560" cy="2522822"/>
          </a:xfrm>
          <a:prstGeom prst="rect">
            <a:avLst/>
          </a:prstGeom>
        </p:spPr>
        <p:txBody>
          <a:bodyPr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GB" sz="1800" dirty="0">
                <a:solidFill>
                  <a:schemeClr val="bg1"/>
                </a:solidFill>
              </a:rPr>
              <a:t>Enhance Decision-Making</a:t>
            </a:r>
          </a:p>
          <a:p>
            <a:pPr algn="just"/>
            <a:r>
              <a:rPr lang="en-GB" sz="1800" dirty="0">
                <a:solidFill>
                  <a:schemeClr val="bg1"/>
                </a:solidFill>
              </a:rPr>
              <a:t>Personalize Services</a:t>
            </a:r>
          </a:p>
          <a:p>
            <a:pPr algn="just"/>
            <a:r>
              <a:rPr lang="en-GB" sz="1800" dirty="0">
                <a:solidFill>
                  <a:schemeClr val="bg1"/>
                </a:solidFill>
              </a:rPr>
              <a:t>Ensure Compliance</a:t>
            </a:r>
          </a:p>
          <a:p>
            <a:pPr algn="just"/>
            <a:r>
              <a:rPr lang="en-GB" sz="1800" dirty="0">
                <a:solidFill>
                  <a:schemeClr val="bg1"/>
                </a:solidFill>
              </a:rPr>
              <a:t>Improved Security</a:t>
            </a:r>
          </a:p>
          <a:p>
            <a:pPr algn="just"/>
            <a:r>
              <a:rPr lang="en-GB" sz="1800" dirty="0">
                <a:solidFill>
                  <a:schemeClr val="bg1"/>
                </a:solidFill>
              </a:rPr>
              <a:t>Detect and prevent fraud</a:t>
            </a:r>
          </a:p>
          <a:p>
            <a:pPr algn="just"/>
            <a:r>
              <a:rPr lang="en-GB" sz="1800" dirty="0">
                <a:solidFill>
                  <a:schemeClr val="bg1"/>
                </a:solidFill>
              </a:rPr>
              <a:t>Optimise Operations</a:t>
            </a:r>
          </a:p>
        </p:txBody>
      </p:sp>
      <p:sp>
        <p:nvSpPr>
          <p:cNvPr id="17" name="Text Placeholder 64">
            <a:extLst>
              <a:ext uri="{FF2B5EF4-FFF2-40B4-BE49-F238E27FC236}">
                <a16:creationId xmlns:a16="http://schemas.microsoft.com/office/drawing/2014/main" id="{D6B19B56-3507-A427-1DEE-CA5D7547FD07}"/>
              </a:ext>
            </a:extLst>
          </p:cNvPr>
          <p:cNvSpPr txBox="1">
            <a:spLocks/>
          </p:cNvSpPr>
          <p:nvPr/>
        </p:nvSpPr>
        <p:spPr>
          <a:xfrm>
            <a:off x="4683210" y="3451987"/>
            <a:ext cx="4658014" cy="69388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a:t>Data Processing</a:t>
            </a:r>
          </a:p>
        </p:txBody>
      </p:sp>
    </p:spTree>
    <p:extLst>
      <p:ext uri="{BB962C8B-B14F-4D97-AF65-F5344CB8AC3E}">
        <p14:creationId xmlns:p14="http://schemas.microsoft.com/office/powerpoint/2010/main" val="414789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a:xfrm>
            <a:off x="0" y="1233831"/>
            <a:ext cx="12192000" cy="634323"/>
          </a:xfrm>
        </p:spPr>
        <p:txBody>
          <a:bodyPr rtlCol="0"/>
          <a:lstStyle/>
          <a:p>
            <a:pPr rtl="0"/>
            <a:r>
              <a:rPr lang="en-GB" dirty="0"/>
              <a:t>Methodology Overview</a:t>
            </a:r>
          </a:p>
        </p:txBody>
      </p:sp>
      <p:pic>
        <p:nvPicPr>
          <p:cNvPr id="74" name="Picture Placeholder 73" descr="Chevron arrows with solid fill">
            <a:extLst>
              <a:ext uri="{FF2B5EF4-FFF2-40B4-BE49-F238E27FC236}">
                <a16:creationId xmlns:a16="http://schemas.microsoft.com/office/drawing/2014/main" id="{96133EF6-E5B3-48D4-B125-3DB8418D5651}"/>
              </a:ext>
            </a:extLst>
          </p:cNvPr>
          <p:cNvPicPr>
            <a:picLocks noGrp="1" noChangeAspect="1"/>
          </p:cNvPicPr>
          <p:nvPr>
            <p:ph type="pic" sz="quarter" idx="32"/>
          </p:nvPr>
        </p:nvPicPr>
        <p:blipFill>
          <a:blip r:embed="rId3">
            <a:extLst>
              <a:ext uri="{96DAC541-7B7A-43D3-8B79-37D633B846F1}">
                <asvg:svgBlip xmlns:asvg="http://schemas.microsoft.com/office/drawing/2016/SVG/main" r:embed="rId4"/>
              </a:ext>
            </a:extLst>
          </a:blip>
          <a:srcRect/>
          <a:stretch/>
        </p:blipFill>
        <p:spPr>
          <a:xfrm>
            <a:off x="5816653" y="2849019"/>
            <a:ext cx="603504" cy="603504"/>
          </a:xfrm>
        </p:spPr>
      </p:pic>
      <p:sp>
        <p:nvSpPr>
          <p:cNvPr id="21" name="Text Placeholder 20">
            <a:extLst>
              <a:ext uri="{FF2B5EF4-FFF2-40B4-BE49-F238E27FC236}">
                <a16:creationId xmlns:a16="http://schemas.microsoft.com/office/drawing/2014/main" id="{805BF1CD-2EC6-44F4-8AD8-25D9BD488B7A}"/>
              </a:ext>
            </a:extLst>
          </p:cNvPr>
          <p:cNvSpPr>
            <a:spLocks noGrp="1"/>
          </p:cNvSpPr>
          <p:nvPr>
            <p:ph type="body" sz="quarter" idx="27"/>
          </p:nvPr>
        </p:nvSpPr>
        <p:spPr>
          <a:xfrm>
            <a:off x="620484" y="3639417"/>
            <a:ext cx="2383764" cy="365125"/>
          </a:xfrm>
        </p:spPr>
        <p:txBody>
          <a:bodyPr rtlCol="0">
            <a:normAutofit/>
          </a:bodyPr>
          <a:lstStyle/>
          <a:p>
            <a:pPr rtl="0"/>
            <a:r>
              <a:rPr lang="en-GB" dirty="0"/>
              <a:t>Extract</a:t>
            </a:r>
          </a:p>
        </p:txBody>
      </p:sp>
      <p:sp>
        <p:nvSpPr>
          <p:cNvPr id="22" name="Text Placeholder 21">
            <a:extLst>
              <a:ext uri="{FF2B5EF4-FFF2-40B4-BE49-F238E27FC236}">
                <a16:creationId xmlns:a16="http://schemas.microsoft.com/office/drawing/2014/main" id="{842BC471-A2E1-4473-9B5A-6D7A21B6A881}"/>
              </a:ext>
            </a:extLst>
          </p:cNvPr>
          <p:cNvSpPr>
            <a:spLocks noGrp="1"/>
          </p:cNvSpPr>
          <p:nvPr>
            <p:ph type="body" sz="quarter" idx="28"/>
          </p:nvPr>
        </p:nvSpPr>
        <p:spPr>
          <a:xfrm>
            <a:off x="620484" y="3965866"/>
            <a:ext cx="2383764" cy="1126085"/>
          </a:xfrm>
        </p:spPr>
        <p:txBody>
          <a:bodyPr rtlCol="0"/>
          <a:lstStyle/>
          <a:p>
            <a:r>
              <a:rPr lang="en-GB" dirty="0"/>
              <a:t>Extract data from a reliable source</a:t>
            </a:r>
          </a:p>
        </p:txBody>
      </p:sp>
      <p:pic>
        <p:nvPicPr>
          <p:cNvPr id="75" name="Picture Placeholder 74" descr="Gears with solid fill">
            <a:extLst>
              <a:ext uri="{FF2B5EF4-FFF2-40B4-BE49-F238E27FC236}">
                <a16:creationId xmlns:a16="http://schemas.microsoft.com/office/drawing/2014/main" id="{5B57A567-220C-4397-939E-6693826CCA7A}"/>
              </a:ext>
            </a:extLst>
          </p:cNvPr>
          <p:cNvPicPr>
            <a:picLocks noGrp="1" noChangeAspect="1"/>
          </p:cNvPicPr>
          <p:nvPr>
            <p:ph type="pic" sz="quarter" idx="33"/>
          </p:nvPr>
        </p:nvPicPr>
        <p:blipFill>
          <a:blip r:embed="rId5">
            <a:extLst>
              <a:ext uri="{96DAC541-7B7A-43D3-8B79-37D633B846F1}">
                <asvg:svgBlip xmlns:asvg="http://schemas.microsoft.com/office/drawing/2016/SVG/main" r:embed="rId6"/>
              </a:ext>
            </a:extLst>
          </a:blip>
          <a:srcRect/>
          <a:stretch/>
        </p:blipFill>
        <p:spPr>
          <a:xfrm>
            <a:off x="4369110" y="2847098"/>
            <a:ext cx="603504" cy="603504"/>
          </a:xfrm>
        </p:spPr>
      </p:pic>
      <p:sp>
        <p:nvSpPr>
          <p:cNvPr id="23" name="Text Placeholder 22">
            <a:extLst>
              <a:ext uri="{FF2B5EF4-FFF2-40B4-BE49-F238E27FC236}">
                <a16:creationId xmlns:a16="http://schemas.microsoft.com/office/drawing/2014/main" id="{5DF31FE0-F56B-494E-A42E-D2A3B4A5BE01}"/>
              </a:ext>
            </a:extLst>
          </p:cNvPr>
          <p:cNvSpPr>
            <a:spLocks noGrp="1"/>
          </p:cNvSpPr>
          <p:nvPr>
            <p:ph type="body" sz="quarter" idx="29"/>
          </p:nvPr>
        </p:nvSpPr>
        <p:spPr>
          <a:xfrm>
            <a:off x="3419503" y="3639417"/>
            <a:ext cx="2502719" cy="365125"/>
          </a:xfrm>
        </p:spPr>
        <p:txBody>
          <a:bodyPr rtlCol="0">
            <a:normAutofit/>
          </a:bodyPr>
          <a:lstStyle/>
          <a:p>
            <a:pPr rtl="0"/>
            <a:r>
              <a:rPr lang="en-GB" dirty="0"/>
              <a:t>Transform</a:t>
            </a:r>
          </a:p>
        </p:txBody>
      </p:sp>
      <p:sp>
        <p:nvSpPr>
          <p:cNvPr id="17" name="Text Placeholder 16">
            <a:extLst>
              <a:ext uri="{FF2B5EF4-FFF2-40B4-BE49-F238E27FC236}">
                <a16:creationId xmlns:a16="http://schemas.microsoft.com/office/drawing/2014/main" id="{7D1AD01D-1F03-4995-A821-FA842C4F9E7C}"/>
              </a:ext>
            </a:extLst>
          </p:cNvPr>
          <p:cNvSpPr>
            <a:spLocks noGrp="1"/>
          </p:cNvSpPr>
          <p:nvPr>
            <p:ph type="body" sz="quarter" idx="15"/>
          </p:nvPr>
        </p:nvSpPr>
        <p:spPr>
          <a:xfrm>
            <a:off x="3478982" y="3969554"/>
            <a:ext cx="2383764" cy="1126085"/>
          </a:xfrm>
        </p:spPr>
        <p:txBody>
          <a:bodyPr rtlCol="0">
            <a:normAutofit/>
          </a:bodyPr>
          <a:lstStyle/>
          <a:p>
            <a:pPr rtl="0"/>
            <a:r>
              <a:rPr lang="en-GB" dirty="0"/>
              <a:t>Beautify the data if needed</a:t>
            </a:r>
          </a:p>
        </p:txBody>
      </p:sp>
      <p:sp>
        <p:nvSpPr>
          <p:cNvPr id="24" name="Text Placeholder 23">
            <a:extLst>
              <a:ext uri="{FF2B5EF4-FFF2-40B4-BE49-F238E27FC236}">
                <a16:creationId xmlns:a16="http://schemas.microsoft.com/office/drawing/2014/main" id="{F59958C6-2B49-4E50-8050-97C6B6679AC1}"/>
              </a:ext>
            </a:extLst>
          </p:cNvPr>
          <p:cNvSpPr>
            <a:spLocks noGrp="1"/>
          </p:cNvSpPr>
          <p:nvPr>
            <p:ph type="body" sz="quarter" idx="30"/>
          </p:nvPr>
        </p:nvSpPr>
        <p:spPr>
          <a:xfrm>
            <a:off x="6337478" y="3639417"/>
            <a:ext cx="2383765" cy="365125"/>
          </a:xfrm>
        </p:spPr>
        <p:txBody>
          <a:bodyPr rtlCol="0">
            <a:normAutofit/>
          </a:bodyPr>
          <a:lstStyle/>
          <a:p>
            <a:pPr rtl="0"/>
            <a:r>
              <a:rPr lang="en-GB" dirty="0"/>
              <a:t>Load</a:t>
            </a:r>
          </a:p>
        </p:txBody>
      </p:sp>
      <p:sp>
        <p:nvSpPr>
          <p:cNvPr id="19" name="Text Placeholder 18">
            <a:extLst>
              <a:ext uri="{FF2B5EF4-FFF2-40B4-BE49-F238E27FC236}">
                <a16:creationId xmlns:a16="http://schemas.microsoft.com/office/drawing/2014/main" id="{A301F0BB-3AE1-4877-8F78-D7F5AE48F810}"/>
              </a:ext>
            </a:extLst>
          </p:cNvPr>
          <p:cNvSpPr>
            <a:spLocks noGrp="1"/>
          </p:cNvSpPr>
          <p:nvPr>
            <p:ph type="body" sz="quarter" idx="17"/>
          </p:nvPr>
        </p:nvSpPr>
        <p:spPr>
          <a:xfrm>
            <a:off x="6337478" y="3953422"/>
            <a:ext cx="2383765" cy="1126085"/>
          </a:xfrm>
        </p:spPr>
        <p:txBody>
          <a:bodyPr rtlCol="0">
            <a:normAutofit/>
          </a:bodyPr>
          <a:lstStyle/>
          <a:p>
            <a:pPr rtl="0"/>
            <a:r>
              <a:rPr lang="en-GB" dirty="0"/>
              <a:t>Load into data warehouse </a:t>
            </a:r>
          </a:p>
        </p:txBody>
      </p:sp>
      <p:sp>
        <p:nvSpPr>
          <p:cNvPr id="25" name="Text Placeholder 24">
            <a:extLst>
              <a:ext uri="{FF2B5EF4-FFF2-40B4-BE49-F238E27FC236}">
                <a16:creationId xmlns:a16="http://schemas.microsoft.com/office/drawing/2014/main" id="{BAE2F608-914C-4C3C-93D9-10B4F89F1DF8}"/>
              </a:ext>
            </a:extLst>
          </p:cNvPr>
          <p:cNvSpPr>
            <a:spLocks noGrp="1"/>
          </p:cNvSpPr>
          <p:nvPr>
            <p:ph type="body" sz="quarter" idx="31"/>
          </p:nvPr>
        </p:nvSpPr>
        <p:spPr>
          <a:xfrm>
            <a:off x="9188445" y="3639417"/>
            <a:ext cx="2383765" cy="365125"/>
          </a:xfrm>
        </p:spPr>
        <p:txBody>
          <a:bodyPr rtlCol="0">
            <a:normAutofit/>
          </a:bodyPr>
          <a:lstStyle/>
          <a:p>
            <a:pPr rtl="0"/>
            <a:r>
              <a:rPr lang="en-GB" dirty="0"/>
              <a:t>Users</a:t>
            </a:r>
          </a:p>
        </p:txBody>
      </p:sp>
      <p:sp>
        <p:nvSpPr>
          <p:cNvPr id="20" name="Text Placeholder 19">
            <a:extLst>
              <a:ext uri="{FF2B5EF4-FFF2-40B4-BE49-F238E27FC236}">
                <a16:creationId xmlns:a16="http://schemas.microsoft.com/office/drawing/2014/main" id="{5F481192-C246-4A6A-8D3F-9EBF56786C13}"/>
              </a:ext>
            </a:extLst>
          </p:cNvPr>
          <p:cNvSpPr>
            <a:spLocks noGrp="1"/>
          </p:cNvSpPr>
          <p:nvPr>
            <p:ph type="body" sz="quarter" idx="19"/>
          </p:nvPr>
        </p:nvSpPr>
        <p:spPr>
          <a:xfrm>
            <a:off x="9188445" y="3953422"/>
            <a:ext cx="2383765" cy="1126085"/>
          </a:xfrm>
        </p:spPr>
        <p:txBody>
          <a:bodyPr rtlCol="0"/>
          <a:lstStyle/>
          <a:p>
            <a:pPr rtl="0"/>
            <a:r>
              <a:rPr lang="en-GB" dirty="0"/>
              <a:t>Use data for decision making</a:t>
            </a:r>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en-GB" smtClean="0"/>
              <a:pPr rtl="0"/>
              <a:t>6</a:t>
            </a:fld>
            <a:endParaRPr lang="en-GB" dirty="0"/>
          </a:p>
        </p:txBody>
      </p:sp>
      <p:pic>
        <p:nvPicPr>
          <p:cNvPr id="8" name="Picture Placeholder 73" descr="Chevron arrows with solid fill">
            <a:extLst>
              <a:ext uri="{FF2B5EF4-FFF2-40B4-BE49-F238E27FC236}">
                <a16:creationId xmlns:a16="http://schemas.microsoft.com/office/drawing/2014/main" id="{C109D2AE-F82D-2BC6-CB1B-CDC5EE6DF2A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713020" y="2844643"/>
            <a:ext cx="603504" cy="603504"/>
          </a:xfrm>
          <a:prstGeom prst="rect">
            <a:avLst/>
          </a:prstGeom>
        </p:spPr>
      </p:pic>
      <p:pic>
        <p:nvPicPr>
          <p:cNvPr id="9" name="Picture Placeholder 73" descr="Chevron arrows with solid fill">
            <a:extLst>
              <a:ext uri="{FF2B5EF4-FFF2-40B4-BE49-F238E27FC236}">
                <a16:creationId xmlns:a16="http://schemas.microsoft.com/office/drawing/2014/main" id="{4152F54E-CEEC-9CD1-AAF8-9C9D8CBA302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875478" y="2870845"/>
            <a:ext cx="558155" cy="558155"/>
          </a:xfrm>
          <a:prstGeom prst="rect">
            <a:avLst/>
          </a:prstGeom>
        </p:spPr>
      </p:pic>
      <p:pic>
        <p:nvPicPr>
          <p:cNvPr id="10" name="Picture Placeholder 73" descr="Database with solid fill">
            <a:extLst>
              <a:ext uri="{FF2B5EF4-FFF2-40B4-BE49-F238E27FC236}">
                <a16:creationId xmlns:a16="http://schemas.microsoft.com/office/drawing/2014/main" id="{3119F791-260D-C7B4-3B2D-D42879EB844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208685" y="2825496"/>
            <a:ext cx="603504" cy="603504"/>
          </a:xfrm>
          <a:prstGeom prst="rect">
            <a:avLst/>
          </a:prstGeom>
        </p:spPr>
      </p:pic>
      <p:pic>
        <p:nvPicPr>
          <p:cNvPr id="16" name="Picture Placeholder 76" descr="Upward trend with solid fill">
            <a:extLst>
              <a:ext uri="{FF2B5EF4-FFF2-40B4-BE49-F238E27FC236}">
                <a16:creationId xmlns:a16="http://schemas.microsoft.com/office/drawing/2014/main" id="{AAEFCFB5-1AA7-61DB-9743-45E89AACC584}"/>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0048260" y="2860641"/>
            <a:ext cx="603504" cy="603504"/>
          </a:xfrm>
          <a:prstGeom prst="rect">
            <a:avLst/>
          </a:prstGeom>
        </p:spPr>
      </p:pic>
      <p:pic>
        <p:nvPicPr>
          <p:cNvPr id="27" name="Picture Placeholder 73" descr="Database with solid fill">
            <a:extLst>
              <a:ext uri="{FF2B5EF4-FFF2-40B4-BE49-F238E27FC236}">
                <a16:creationId xmlns:a16="http://schemas.microsoft.com/office/drawing/2014/main" id="{7EE56430-5E35-B840-C19D-E0B138DBFB0C}"/>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491747" y="3077741"/>
            <a:ext cx="386297" cy="386297"/>
          </a:xfrm>
          <a:prstGeom prst="rect">
            <a:avLst/>
          </a:prstGeom>
        </p:spPr>
      </p:pic>
      <p:pic>
        <p:nvPicPr>
          <p:cNvPr id="28" name="Picture Placeholder 73" descr="Database with solid fill">
            <a:extLst>
              <a:ext uri="{FF2B5EF4-FFF2-40B4-BE49-F238E27FC236}">
                <a16:creationId xmlns:a16="http://schemas.microsoft.com/office/drawing/2014/main" id="{F53E7B50-1223-34D2-D22D-EC35C8C95525}"/>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802253" y="3061850"/>
            <a:ext cx="386297" cy="386297"/>
          </a:xfrm>
          <a:prstGeom prst="rect">
            <a:avLst/>
          </a:prstGeom>
        </p:spPr>
      </p:pic>
      <p:pic>
        <p:nvPicPr>
          <p:cNvPr id="29" name="Picture Placeholder 73" descr="Database with solid fill">
            <a:extLst>
              <a:ext uri="{FF2B5EF4-FFF2-40B4-BE49-F238E27FC236}">
                <a16:creationId xmlns:a16="http://schemas.microsoft.com/office/drawing/2014/main" id="{9967DA32-7040-8B96-20D5-3E264C55DD5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619217" y="2773067"/>
            <a:ext cx="386297" cy="386297"/>
          </a:xfrm>
          <a:prstGeom prst="rect">
            <a:avLst/>
          </a:prstGeom>
        </p:spPr>
      </p:pic>
      <p:sp>
        <p:nvSpPr>
          <p:cNvPr id="5" name="Title 19">
            <a:extLst>
              <a:ext uri="{FF2B5EF4-FFF2-40B4-BE49-F238E27FC236}">
                <a16:creationId xmlns:a16="http://schemas.microsoft.com/office/drawing/2014/main" id="{5A212DD8-3661-59C9-3131-96867DC67181}"/>
              </a:ext>
            </a:extLst>
          </p:cNvPr>
          <p:cNvSpPr txBox="1">
            <a:spLocks/>
          </p:cNvSpPr>
          <p:nvPr/>
        </p:nvSpPr>
        <p:spPr>
          <a:xfrm>
            <a:off x="-3" y="5746454"/>
            <a:ext cx="12192003" cy="792458"/>
          </a:xfrm>
          <a:prstGeom prst="rect">
            <a:avLst/>
          </a:prstGeom>
          <a:solidFill>
            <a:schemeClr val="tx1">
              <a:alpha val="80000"/>
            </a:schemeClr>
          </a:solidFill>
        </p:spPr>
        <p:txBody>
          <a:bodyPr vert="horz" lIns="91440" tIns="45720" rIns="91440" bIns="45720" rtlCol="0" anchor="ctr">
            <a:normAutofit/>
          </a:bodyPr>
          <a:lstStyle>
            <a:lvl1pPr algn="ctr" defTabSz="914400" rtl="0" eaLnBrk="1" latinLnBrk="0" hangingPunct="1">
              <a:lnSpc>
                <a:spcPct val="125000"/>
              </a:lnSpc>
              <a:spcBef>
                <a:spcPct val="0"/>
              </a:spcBef>
              <a:buNone/>
              <a:defRPr sz="2800" kern="1200" cap="all" spc="400" baseline="0">
                <a:ln w="19050">
                  <a:solidFill>
                    <a:schemeClr val="bg1"/>
                  </a:solidFill>
                </a:ln>
                <a:noFill/>
                <a:latin typeface="+mj-lt"/>
                <a:ea typeface="+mj-ea"/>
                <a:cs typeface="+mj-cs"/>
              </a:defRPr>
            </a:lvl1pPr>
          </a:lstStyle>
          <a:p>
            <a:endParaRPr lang="en-GB" b="1" dirty="0">
              <a:solidFill>
                <a:schemeClr val="bg1"/>
              </a:solidFill>
            </a:endParaRPr>
          </a:p>
        </p:txBody>
      </p:sp>
    </p:spTree>
    <p:extLst>
      <p:ext uri="{BB962C8B-B14F-4D97-AF65-F5344CB8AC3E}">
        <p14:creationId xmlns:p14="http://schemas.microsoft.com/office/powerpoint/2010/main" val="2378828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956BC04-B97B-A63B-A587-E95CE70497EA}"/>
              </a:ext>
            </a:extLst>
          </p:cNvPr>
          <p:cNvSpPr>
            <a:spLocks noGrp="1"/>
          </p:cNvSpPr>
          <p:nvPr>
            <p:ph type="sldNum" sz="quarter" idx="12"/>
          </p:nvPr>
        </p:nvSpPr>
        <p:spPr/>
        <p:txBody>
          <a:bodyPr/>
          <a:lstStyle/>
          <a:p>
            <a:pPr rtl="0"/>
            <a:fld id="{A402E4C0-AD5E-4E8C-9F21-7CCE474BDCEB}" type="slidenum">
              <a:rPr lang="en-GB" noProof="0" smtClean="0"/>
              <a:t>7</a:t>
            </a:fld>
            <a:endParaRPr lang="en-GB" noProof="0"/>
          </a:p>
        </p:txBody>
      </p:sp>
      <p:pic>
        <p:nvPicPr>
          <p:cNvPr id="3076" name="Picture 4">
            <a:extLst>
              <a:ext uri="{FF2B5EF4-FFF2-40B4-BE49-F238E27FC236}">
                <a16:creationId xmlns:a16="http://schemas.microsoft.com/office/drawing/2014/main" id="{52DF1263-EBE5-2D8C-B095-D0F49E71D9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3381" y="2187388"/>
            <a:ext cx="8905238" cy="46706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E6764D8-D0F4-38B2-0696-0E45CE50EE46}"/>
              </a:ext>
            </a:extLst>
          </p:cNvPr>
          <p:cNvSpPr txBox="1"/>
          <p:nvPr/>
        </p:nvSpPr>
        <p:spPr>
          <a:xfrm>
            <a:off x="3030071" y="810415"/>
            <a:ext cx="7669306" cy="523220"/>
          </a:xfrm>
          <a:prstGeom prst="rect">
            <a:avLst/>
          </a:prstGeom>
          <a:noFill/>
        </p:spPr>
        <p:txBody>
          <a:bodyPr wrap="square">
            <a:spAutoFit/>
          </a:bodyPr>
          <a:lstStyle/>
          <a:p>
            <a:r>
              <a:rPr kumimoji="0" lang="en-GB" sz="2800" b="0" i="0" u="none" strike="noStrike" kern="1200" cap="all" spc="400" normalizeH="0" baseline="0" noProof="0" dirty="0">
                <a:ln w="19050">
                  <a:solidFill>
                    <a:prstClr val="white"/>
                  </a:solidFill>
                </a:ln>
                <a:noFill/>
                <a:effectLst/>
                <a:uLnTx/>
                <a:uFillTx/>
                <a:latin typeface="Posterama Bold"/>
                <a:ea typeface="+mj-ea"/>
                <a:cs typeface="+mj-cs"/>
              </a:rPr>
              <a:t>Extract transform load</a:t>
            </a:r>
            <a:endParaRPr lang="en-US" dirty="0"/>
          </a:p>
        </p:txBody>
      </p:sp>
    </p:spTree>
    <p:extLst>
      <p:ext uri="{BB962C8B-B14F-4D97-AF65-F5344CB8AC3E}">
        <p14:creationId xmlns:p14="http://schemas.microsoft.com/office/powerpoint/2010/main" val="1688001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9949A9B-CD9C-DB75-DEBA-17F9AF1D92F5}"/>
              </a:ext>
            </a:extLst>
          </p:cNvPr>
          <p:cNvSpPr>
            <a:spLocks noGrp="1"/>
          </p:cNvSpPr>
          <p:nvPr>
            <p:ph type="ftr" sz="quarter" idx="11"/>
          </p:nvPr>
        </p:nvSpPr>
        <p:spPr/>
        <p:txBody>
          <a:bodyPr/>
          <a:lstStyle/>
          <a:p>
            <a:pPr rtl="0"/>
            <a:r>
              <a:rPr lang="en-GB" noProof="0"/>
              <a:t>PITCH DECK</a:t>
            </a:r>
          </a:p>
        </p:txBody>
      </p:sp>
      <p:sp>
        <p:nvSpPr>
          <p:cNvPr id="4" name="Slide Number Placeholder 3">
            <a:extLst>
              <a:ext uri="{FF2B5EF4-FFF2-40B4-BE49-F238E27FC236}">
                <a16:creationId xmlns:a16="http://schemas.microsoft.com/office/drawing/2014/main" id="{A0856087-8F06-FCAF-2C2D-7C78B5A4BAF3}"/>
              </a:ext>
            </a:extLst>
          </p:cNvPr>
          <p:cNvSpPr>
            <a:spLocks noGrp="1"/>
          </p:cNvSpPr>
          <p:nvPr>
            <p:ph type="sldNum" sz="quarter" idx="12"/>
          </p:nvPr>
        </p:nvSpPr>
        <p:spPr/>
        <p:txBody>
          <a:bodyPr/>
          <a:lstStyle/>
          <a:p>
            <a:pPr rtl="0"/>
            <a:fld id="{A402E4C0-AD5E-4E8C-9F21-7CCE474BDCEB}" type="slidenum">
              <a:rPr lang="en-GB" noProof="0" smtClean="0"/>
              <a:t>8</a:t>
            </a:fld>
            <a:endParaRPr lang="en-GB" noProof="0"/>
          </a:p>
        </p:txBody>
      </p:sp>
      <p:pic>
        <p:nvPicPr>
          <p:cNvPr id="1026" name="Picture 2">
            <a:extLst>
              <a:ext uri="{FF2B5EF4-FFF2-40B4-BE49-F238E27FC236}">
                <a16:creationId xmlns:a16="http://schemas.microsoft.com/office/drawing/2014/main" id="{E42E47B2-1679-AB1A-E191-8E4149F8E5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9100" y="0"/>
            <a:ext cx="88138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4296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2FE2BCA-35EE-F248-B85F-5FC9F903FFC0}"/>
              </a:ext>
            </a:extLst>
          </p:cNvPr>
          <p:cNvSpPr>
            <a:spLocks noGrp="1"/>
          </p:cNvSpPr>
          <p:nvPr>
            <p:ph type="sldNum" sz="quarter" idx="12"/>
          </p:nvPr>
        </p:nvSpPr>
        <p:spPr/>
        <p:txBody>
          <a:bodyPr/>
          <a:lstStyle/>
          <a:p>
            <a:pPr rtl="0"/>
            <a:fld id="{A402E4C0-AD5E-4E8C-9F21-7CCE474BDCEB}" type="slidenum">
              <a:rPr lang="en-GB" noProof="0" smtClean="0"/>
              <a:t>9</a:t>
            </a:fld>
            <a:endParaRPr lang="en-GB" noProof="0"/>
          </a:p>
        </p:txBody>
      </p:sp>
      <p:pic>
        <p:nvPicPr>
          <p:cNvPr id="2050" name="Picture 2">
            <a:extLst>
              <a:ext uri="{FF2B5EF4-FFF2-40B4-BE49-F238E27FC236}">
                <a16:creationId xmlns:a16="http://schemas.microsoft.com/office/drawing/2014/main" id="{09004A72-F8B8-5656-2FB0-B47DDAE4DF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9100" y="0"/>
            <a:ext cx="88138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1217633"/>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0456510_TF33781529_Win32" id="{80830DF2-4D36-40B2-B6D6-9F9487B96B74}" vid="{DD4E384E-6E9E-47D1-8556-0D1304A67D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2.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1D2FAC4-C1D8-4FBC-AFD8-786609711A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{26A0AEF7-DA79-F64E-9E6E-ADA87DE4D7B8}tf10001070_mac</Template>
  <TotalTime>3147</TotalTime>
  <Words>414</Words>
  <Application>Microsoft Macintosh PowerPoint</Application>
  <PresentationFormat>Widescreen</PresentationFormat>
  <Paragraphs>86</Paragraphs>
  <Slides>13</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Bierstadt</vt:lpstr>
      <vt:lpstr>Calibri</vt:lpstr>
      <vt:lpstr>Courier New</vt:lpstr>
      <vt:lpstr>Posterama</vt:lpstr>
      <vt:lpstr>Posterama Bold</vt:lpstr>
      <vt:lpstr>Office Theme</vt:lpstr>
      <vt:lpstr>Crypto Universe  Crypto Data Pipeline  Arian Bahadori </vt:lpstr>
      <vt:lpstr>Overview</vt:lpstr>
      <vt:lpstr>PowerPoint Presentation</vt:lpstr>
      <vt:lpstr>Problem statement</vt:lpstr>
      <vt:lpstr>      Solution</vt:lpstr>
      <vt:lpstr>Methodology Overview</vt:lpstr>
      <vt:lpstr>PowerPoint Presentation</vt:lpstr>
      <vt:lpstr>PowerPoint Presentation</vt:lpstr>
      <vt:lpstr>PowerPoint Presentation</vt:lpstr>
      <vt:lpstr>PowerPoint Presentation</vt:lpstr>
      <vt:lpstr>Limitations + Improvements</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Arian Bahadori</dc:creator>
  <cp:lastModifiedBy>Arian Bahadori</cp:lastModifiedBy>
  <cp:revision>6</cp:revision>
  <dcterms:created xsi:type="dcterms:W3CDTF">2024-07-02T12:57:35Z</dcterms:created>
  <dcterms:modified xsi:type="dcterms:W3CDTF">2024-07-05T12:00:59Z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